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E24E3-20FD-4991-B32F-819634EC9353}" v="36" dt="2022-11-28T21:59:12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5F46A-BE51-44BD-8365-CE1AEBA5E000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63C09-C7C4-42AB-85F2-2BC7C7D2F0A7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759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2B5BF-D462-0B06-0802-EE17FE4C5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D2480B-023C-4782-DE09-DC9C9DCEC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0F3F19-EC86-5691-892B-5D3C34C0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2AB833-618C-B8FC-955D-FE0D32E4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20530D-B46B-97D2-0191-AA607356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807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202BB-9A64-BD97-05F2-F0199C2B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981F0E-9419-A157-6DE5-25D189907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B3C085-1FA4-FDBD-43EF-FDD89262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18D340-5B16-6FD6-1FB3-4E629423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FF7B66-A27B-2BC8-8AF1-C68C7A88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49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AB7CEF-F7F4-3FA2-CD4C-94D5A6104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95BA55-27B0-1882-1452-80AF5E69F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18D1D2-827C-1092-33DC-A4D07053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D7966D-84A4-97A5-1B36-380BB61F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D14F34-5CF9-4E40-9367-DDD5279A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623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317D1-2503-8ED9-9018-5ADE796A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22B08-8A6C-02A3-5A6C-B148C8A50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8C9584-4312-A0C2-9F01-C4780220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BE20FA-91A0-4158-2ABF-3470CCF8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3A505E-7259-7D0B-0A92-0808348B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583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421497-EBF9-A616-1A71-7090507F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536ECD-2412-5CFD-C695-BE87AE3A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2E681D-6C0B-7AB4-64F9-5515A6B5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79ED0-1A20-13EF-724F-73BFE577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8C3D9D-4D89-28AF-F1A0-30AA3B66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541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12EB7-F921-6327-9F72-EB89DB3B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D031F5-8939-1B66-6EBE-5329CC489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F1BC7F-CF89-FBDF-B87B-1FE1F90AA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10B8C9-39EF-7351-9E27-B7BD1560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73FB29-3028-0896-F7EF-94386A7D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6AE1FB-2D81-8FCC-76ED-27A0F495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125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4DE5A1-2E55-AC05-1D7D-083A6BD3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BA580E-6823-582F-DBEF-723AB942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87F892-DECA-5A04-399C-487092829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9305DC9-35AE-918D-954E-DF977B376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D05B83-5F35-A03E-DB81-47C231F5A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1EA5E9-4091-DB05-4287-C56D8762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2ADF0E-E75B-56EE-F5A6-E59BDF5E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4567C9-B150-099B-AB2E-C6E90528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12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A93AAE-305D-21A7-38AB-66196FC6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148D6CB-EBCD-307A-2F37-CE04780B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3DE49C-92F9-A072-6D8A-EC49E19B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E3DA-B9D9-64CB-8362-F347975E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762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04312F-063A-BC9F-EA4A-04143A95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1F50D5-F162-C32C-EA72-A9563D01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060C9A-D1DE-7B1A-B074-DCDEE15B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20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3B7C4-AFA7-1AAE-B229-48A92CA54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3A9EB4-26CC-DF70-BB3A-6A8A0821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66CE0A-BADF-1A9A-BE02-DC06C63B8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F6DA3D-6879-7FFA-E1F1-450FEA77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EA627A-9A55-96F8-9758-E48A05E9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BBCC9D-248D-CD08-540D-EECECDF0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123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51F51-C399-CB7E-1B4D-B328DE71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C69A4C3-30C8-E2E7-8627-55D946A6B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0189C2-7554-9C0E-619A-54A85DB28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998BE4-E2A9-9B6F-1069-57A0F612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B3AB9A-7B14-926E-C56C-4F595ED2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6E72FE-8429-BB75-C6A5-5FFAD95D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082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7FA48E-0DCB-A3CE-7ED1-F41D3510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30A1B4-5013-E07E-C205-CB49DFDF3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6C34F-DA15-B38E-F5E5-C35777E1C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AF3E-40E4-4B59-B298-C68240C7C9EE}" type="datetimeFigureOut">
              <a:rPr lang="nl-BE" smtClean="0"/>
              <a:t>29/11/2022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C34071-DB2B-A5A2-5475-DC2703341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5B69BE-E21B-0745-0748-E39F864C7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6609-9F80-487C-9088-11E8648C938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109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69E1283-0BAD-5295-B625-D1CD586D9757}"/>
              </a:ext>
            </a:extLst>
          </p:cNvPr>
          <p:cNvSpPr txBox="1"/>
          <p:nvPr/>
        </p:nvSpPr>
        <p:spPr>
          <a:xfrm>
            <a:off x="884583" y="327991"/>
            <a:ext cx="4204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MAINTIEN A L’EMPLOI DES TRAVAILLEURS ATTEINTS DE FIBROMYALGIE: FACTEURS FACILITATEURS ET OBSTACLES</a:t>
            </a:r>
          </a:p>
        </p:txBody>
      </p:sp>
      <p:pic>
        <p:nvPicPr>
          <p:cNvPr id="49" name="Espace réservé du contenu 3" descr="Une image contenant carte&#10;&#10;Description générée automatiquement">
            <a:extLst>
              <a:ext uri="{FF2B5EF4-FFF2-40B4-BE49-F238E27FC236}">
                <a16:creationId xmlns:a16="http://schemas.microsoft.com/office/drawing/2014/main" id="{192BD93E-0219-8C4B-B11E-51DE13E0D3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506" y="1552354"/>
            <a:ext cx="3215708" cy="1733106"/>
          </a:xfrm>
          <a:prstGeom prst="rect">
            <a:avLst/>
          </a:prstGeom>
          <a:noFill/>
        </p:spPr>
      </p:pic>
      <p:grpSp>
        <p:nvGrpSpPr>
          <p:cNvPr id="51" name="Groupe 50">
            <a:extLst>
              <a:ext uri="{FF2B5EF4-FFF2-40B4-BE49-F238E27FC236}">
                <a16:creationId xmlns:a16="http://schemas.microsoft.com/office/drawing/2014/main" id="{77AA51DF-4D2E-D0B5-93B4-9C1431C9104C}"/>
              </a:ext>
            </a:extLst>
          </p:cNvPr>
          <p:cNvGrpSpPr/>
          <p:nvPr/>
        </p:nvGrpSpPr>
        <p:grpSpPr>
          <a:xfrm>
            <a:off x="5295014" y="659217"/>
            <a:ext cx="6169796" cy="3274829"/>
            <a:chOff x="1868078" y="2272703"/>
            <a:chExt cx="9167044" cy="3569840"/>
          </a:xfrm>
        </p:grpSpPr>
        <p:pic>
          <p:nvPicPr>
            <p:cNvPr id="52" name="Graphique 51" descr="Pansement contour">
              <a:extLst>
                <a:ext uri="{FF2B5EF4-FFF2-40B4-BE49-F238E27FC236}">
                  <a16:creationId xmlns:a16="http://schemas.microsoft.com/office/drawing/2014/main" id="{C8DE088E-3051-4C15-AE7D-AC6B34A5D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68078" y="2381244"/>
              <a:ext cx="914400" cy="914400"/>
            </a:xfrm>
            <a:prstGeom prst="rect">
              <a:avLst/>
            </a:prstGeom>
          </p:spPr>
        </p:pic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C713B972-8ACB-94EE-2956-03D319396917}"/>
                </a:ext>
              </a:extLst>
            </p:cNvPr>
            <p:cNvSpPr txBox="1"/>
            <p:nvPr/>
          </p:nvSpPr>
          <p:spPr>
            <a:xfrm>
              <a:off x="4553149" y="2545236"/>
              <a:ext cx="2828041" cy="704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BE" dirty="0"/>
                <a:t>Syndrome invalidant</a:t>
              </a:r>
            </a:p>
          </p:txBody>
        </p:sp>
        <p:cxnSp>
          <p:nvCxnSpPr>
            <p:cNvPr id="55" name="Connecteur droit avec flèche 54">
              <a:extLst>
                <a:ext uri="{FF2B5EF4-FFF2-40B4-BE49-F238E27FC236}">
                  <a16:creationId xmlns:a16="http://schemas.microsoft.com/office/drawing/2014/main" id="{1546F9F0-8074-BB6B-A4E4-9DC252928140}"/>
                </a:ext>
              </a:extLst>
            </p:cNvPr>
            <p:cNvCxnSpPr/>
            <p:nvPr/>
          </p:nvCxnSpPr>
          <p:spPr>
            <a:xfrm flipH="1">
              <a:off x="3029527" y="2761673"/>
              <a:ext cx="138545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Graphique 55" descr="Personne en fauteuil roulant avec un remplissage uni">
              <a:extLst>
                <a:ext uri="{FF2B5EF4-FFF2-40B4-BE49-F238E27FC236}">
                  <a16:creationId xmlns:a16="http://schemas.microsoft.com/office/drawing/2014/main" id="{DE0CB81D-7B3D-68EA-8155-3A3E75003D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34294" y="4541982"/>
              <a:ext cx="914400" cy="914400"/>
            </a:xfrm>
            <a:prstGeom prst="rect">
              <a:avLst/>
            </a:prstGeom>
          </p:spPr>
        </p:pic>
        <p:cxnSp>
          <p:nvCxnSpPr>
            <p:cNvPr id="57" name="Connecteur droit avec flèche 56">
              <a:extLst>
                <a:ext uri="{FF2B5EF4-FFF2-40B4-BE49-F238E27FC236}">
                  <a16:creationId xmlns:a16="http://schemas.microsoft.com/office/drawing/2014/main" id="{9165B98A-099E-DE07-1537-2911AA4B94CC}"/>
                </a:ext>
              </a:extLst>
            </p:cNvPr>
            <p:cNvCxnSpPr>
              <a:cxnSpLocks/>
            </p:cNvCxnSpPr>
            <p:nvPr/>
          </p:nvCxnSpPr>
          <p:spPr>
            <a:xfrm>
              <a:off x="5194321" y="3295644"/>
              <a:ext cx="0" cy="13466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72E2508-26A1-39CD-6016-958349E7EF20}"/>
                </a:ext>
              </a:extLst>
            </p:cNvPr>
            <p:cNvSpPr txBox="1"/>
            <p:nvPr/>
          </p:nvSpPr>
          <p:spPr>
            <a:xfrm>
              <a:off x="4936836" y="5539509"/>
              <a:ext cx="1422399" cy="303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BE" dirty="0"/>
            </a:p>
          </p:txBody>
        </p:sp>
        <p:pic>
          <p:nvPicPr>
            <p:cNvPr id="59" name="Graphique 58" descr="Dollar avec un remplissage uni">
              <a:extLst>
                <a:ext uri="{FF2B5EF4-FFF2-40B4-BE49-F238E27FC236}">
                  <a16:creationId xmlns:a16="http://schemas.microsoft.com/office/drawing/2014/main" id="{A356FA6E-8184-76AD-6ACD-C89D77CB0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351363" y="4171787"/>
              <a:ext cx="914400" cy="914400"/>
            </a:xfrm>
            <a:prstGeom prst="rect">
              <a:avLst/>
            </a:prstGeom>
          </p:spPr>
        </p:pic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033B4D9A-825A-108C-ACC8-58B9D3C8B5BB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95" y="3317184"/>
              <a:ext cx="1632528" cy="114019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Graphique 61" descr="Graphique de tendance à la baisse contour">
              <a:extLst>
                <a:ext uri="{FF2B5EF4-FFF2-40B4-BE49-F238E27FC236}">
                  <a16:creationId xmlns:a16="http://schemas.microsoft.com/office/drawing/2014/main" id="{ED30A706-597E-71BE-00DB-B25904B00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65854" y="2272703"/>
              <a:ext cx="914400" cy="914400"/>
            </a:xfrm>
            <a:prstGeom prst="rect">
              <a:avLst/>
            </a:prstGeom>
          </p:spPr>
        </p:pic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4B0ED339-F919-015F-6574-2887AB01B814}"/>
                </a:ext>
              </a:extLst>
            </p:cNvPr>
            <p:cNvCxnSpPr>
              <a:cxnSpLocks/>
            </p:cNvCxnSpPr>
            <p:nvPr/>
          </p:nvCxnSpPr>
          <p:spPr>
            <a:xfrm>
              <a:off x="7585788" y="2729903"/>
              <a:ext cx="1819469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DFAA30B0-6328-BC2F-8509-DF472B6BB64A}"/>
                </a:ext>
              </a:extLst>
            </p:cNvPr>
            <p:cNvSpPr txBox="1"/>
            <p:nvPr/>
          </p:nvSpPr>
          <p:spPr>
            <a:xfrm>
              <a:off x="9612722" y="3244627"/>
              <a:ext cx="1422400" cy="402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BE" dirty="0"/>
            </a:p>
          </p:txBody>
        </p:sp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2379EADA-0B0F-5409-6305-5FEDCA10C714}"/>
              </a:ext>
            </a:extLst>
          </p:cNvPr>
          <p:cNvSpPr txBox="1"/>
          <p:nvPr/>
        </p:nvSpPr>
        <p:spPr>
          <a:xfrm>
            <a:off x="884582" y="3785191"/>
            <a:ext cx="27304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u="sng" dirty="0" err="1"/>
              <a:t>Objectif</a:t>
            </a:r>
            <a:r>
              <a:rPr lang="nl-BE" dirty="0" err="1"/>
              <a:t>:</a:t>
            </a:r>
            <a:r>
              <a:rPr lang="nl-BE" dirty="0" err="1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nl-BE" sz="18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roblématique</a:t>
            </a:r>
            <a:r>
              <a:rPr kumimoji="0" lang="nl-BE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pose la fibromyalgie </a:t>
            </a:r>
            <a:r>
              <a:rPr kumimoji="0" lang="nl-BE" sz="18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chez</a:t>
            </a:r>
            <a:r>
              <a:rPr kumimoji="0" lang="nl-BE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les </a:t>
            </a:r>
            <a:r>
              <a:rPr kumimoji="0" lang="nl-BE" sz="18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travailleurs</a:t>
            </a:r>
            <a:r>
              <a:rPr kumimoji="0" lang="nl-BE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 </a:t>
            </a:r>
            <a:r>
              <a:rPr kumimoji="0" lang="nl-BE" sz="18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quotidien</a:t>
            </a:r>
            <a:r>
              <a:rPr kumimoji="0" lang="nl-BE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nl-BE" dirty="0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4C269A0A-8370-8E44-76C3-F28EA5C3E58D}"/>
              </a:ext>
            </a:extLst>
          </p:cNvPr>
          <p:cNvSpPr txBox="1"/>
          <p:nvPr/>
        </p:nvSpPr>
        <p:spPr>
          <a:xfrm>
            <a:off x="884582" y="5220586"/>
            <a:ext cx="24837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u="sng" dirty="0"/>
              <a:t>Méthodologie</a:t>
            </a:r>
            <a:r>
              <a:rPr lang="nl-BE" dirty="0"/>
              <a:t>: </a:t>
            </a:r>
            <a:r>
              <a:rPr lang="nl-BE" dirty="0" err="1"/>
              <a:t>Entretiens</a:t>
            </a:r>
            <a:r>
              <a:rPr lang="nl-BE" dirty="0"/>
              <a:t> semi-</a:t>
            </a:r>
            <a:r>
              <a:rPr lang="nl-BE" dirty="0" err="1"/>
              <a:t>directifs</a:t>
            </a:r>
            <a:endParaRPr lang="nl-BE" dirty="0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DD6C39F-2D90-15FE-C4D9-023B8CE9E013}"/>
              </a:ext>
            </a:extLst>
          </p:cNvPr>
          <p:cNvSpPr txBox="1"/>
          <p:nvPr/>
        </p:nvSpPr>
        <p:spPr>
          <a:xfrm>
            <a:off x="4815290" y="4385355"/>
            <a:ext cx="1261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u="sng" dirty="0" err="1"/>
              <a:t>Résultats</a:t>
            </a:r>
            <a:r>
              <a:rPr lang="nl-BE" dirty="0"/>
              <a:t>:</a:t>
            </a:r>
          </a:p>
        </p:txBody>
      </p:sp>
      <p:pic>
        <p:nvPicPr>
          <p:cNvPr id="69" name="Espace réservé du contenu 4">
            <a:extLst>
              <a:ext uri="{FF2B5EF4-FFF2-40B4-BE49-F238E27FC236}">
                <a16:creationId xmlns:a16="http://schemas.microsoft.com/office/drawing/2014/main" id="{9152CE13-399B-F6FF-7AAD-BA0F23D99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96492" y="3656055"/>
            <a:ext cx="4205719" cy="2520908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4944794-D37C-50C5-01E7-CD62B24CF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818" y="6143916"/>
            <a:ext cx="1466625" cy="71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957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GUIFFO Narcisse (NGUI)</dc:creator>
  <cp:lastModifiedBy>GUIFFO Narcisse (NGUI)</cp:lastModifiedBy>
  <cp:revision>2</cp:revision>
  <dcterms:created xsi:type="dcterms:W3CDTF">2022-11-28T20:57:05Z</dcterms:created>
  <dcterms:modified xsi:type="dcterms:W3CDTF">2022-11-29T22:08:32Z</dcterms:modified>
</cp:coreProperties>
</file>