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410"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4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0" autoAdjust="0"/>
    <p:restoredTop sz="94721" autoAdjust="0"/>
  </p:normalViewPr>
  <p:slideViewPr>
    <p:cSldViewPr snapToGrid="0">
      <p:cViewPr varScale="1">
        <p:scale>
          <a:sx n="19" d="100"/>
          <a:sy n="19" d="100"/>
        </p:scale>
        <p:origin x="1632"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5AB2E9-3568-4939-AD20-F42726F09D02}"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06F1FE2A-97BA-4B52-B3A6-E44D1F20CB28}">
      <dgm:prSet phldrT="[Text]" custT="1"/>
      <dgm:spPr/>
      <dgm:t>
        <a:bodyPr/>
        <a:lstStyle/>
        <a:p>
          <a:r>
            <a:rPr lang="nl-BE" sz="2800" dirty="0" err="1"/>
            <a:t>Eliminate</a:t>
          </a:r>
          <a:r>
            <a:rPr lang="nl-BE" sz="2800" dirty="0"/>
            <a:t> </a:t>
          </a:r>
          <a:r>
            <a:rPr lang="nl-BE" sz="2800" dirty="0" err="1"/>
            <a:t>the</a:t>
          </a:r>
          <a:r>
            <a:rPr lang="nl-BE" sz="2800" dirty="0"/>
            <a:t> risk</a:t>
          </a:r>
          <a:endParaRPr lang="en-US" sz="2800" dirty="0"/>
        </a:p>
      </dgm:t>
    </dgm:pt>
    <dgm:pt modelId="{272155B6-483B-4675-B173-D3F00A201046}" type="parTrans" cxnId="{FC6EE199-23CF-4307-94F8-FC53916EA51A}">
      <dgm:prSet/>
      <dgm:spPr/>
      <dgm:t>
        <a:bodyPr/>
        <a:lstStyle/>
        <a:p>
          <a:endParaRPr lang="en-US" sz="2800"/>
        </a:p>
      </dgm:t>
    </dgm:pt>
    <dgm:pt modelId="{0CACD921-34CA-4681-87F1-041A98C27B3D}" type="sibTrans" cxnId="{FC6EE199-23CF-4307-94F8-FC53916EA51A}">
      <dgm:prSet/>
      <dgm:spPr/>
      <dgm:t>
        <a:bodyPr/>
        <a:lstStyle/>
        <a:p>
          <a:endParaRPr lang="en-US" sz="2800"/>
        </a:p>
      </dgm:t>
    </dgm:pt>
    <dgm:pt modelId="{4640F6E6-EF32-4372-9B3B-2FFD48F9CB5C}">
      <dgm:prSet phldrT="[Text]" custT="1"/>
      <dgm:spPr/>
      <dgm:t>
        <a:bodyPr/>
        <a:lstStyle/>
        <a:p>
          <a:r>
            <a:rPr lang="en-US" sz="2800" dirty="0" err="1"/>
            <a:t>Télé</a:t>
          </a:r>
          <a:r>
            <a:rPr lang="en-US" sz="2800" dirty="0"/>
            <a:t>-working : made compulsory by the government</a:t>
          </a:r>
          <a:endParaRPr lang="nl-BE" sz="2800" dirty="0"/>
        </a:p>
        <a:p>
          <a:r>
            <a:rPr lang="en-US" sz="2800" dirty="0"/>
            <a:t>(when it is possible to work remotely)</a:t>
          </a:r>
        </a:p>
      </dgm:t>
    </dgm:pt>
    <dgm:pt modelId="{DB4F8E23-BBE6-4AB5-9D82-74F5115D7455}" type="parTrans" cxnId="{ACB965C6-1ACF-483C-9C29-8A17C949C706}">
      <dgm:prSet/>
      <dgm:spPr/>
      <dgm:t>
        <a:bodyPr/>
        <a:lstStyle/>
        <a:p>
          <a:endParaRPr lang="en-US" sz="2800"/>
        </a:p>
      </dgm:t>
    </dgm:pt>
    <dgm:pt modelId="{55E32D54-3DF3-4F3F-B3B8-1AEE5606EC62}" type="sibTrans" cxnId="{ACB965C6-1ACF-483C-9C29-8A17C949C706}">
      <dgm:prSet/>
      <dgm:spPr/>
      <dgm:t>
        <a:bodyPr/>
        <a:lstStyle/>
        <a:p>
          <a:endParaRPr lang="en-US" sz="2800"/>
        </a:p>
      </dgm:t>
    </dgm:pt>
    <dgm:pt modelId="{184B56DA-A66C-4DD0-AE11-0A7EBA387E48}">
      <dgm:prSet phldrT="[Text]" custT="1"/>
      <dgm:spPr/>
      <dgm:t>
        <a:bodyPr/>
        <a:lstStyle/>
        <a:p>
          <a:r>
            <a:rPr lang="en-US" sz="2800" dirty="0"/>
            <a:t>Apply physical measures</a:t>
          </a:r>
        </a:p>
      </dgm:t>
    </dgm:pt>
    <dgm:pt modelId="{3C1C544F-4C0C-4E19-A3D2-C3E5175D7B4B}" type="parTrans" cxnId="{01AD485A-0916-4A80-9CBA-29870F4D202A}">
      <dgm:prSet/>
      <dgm:spPr/>
      <dgm:t>
        <a:bodyPr/>
        <a:lstStyle/>
        <a:p>
          <a:endParaRPr lang="en-US" sz="2800"/>
        </a:p>
      </dgm:t>
    </dgm:pt>
    <dgm:pt modelId="{8EE144C8-20EA-43DA-B048-41CEE06807BC}" type="sibTrans" cxnId="{01AD485A-0916-4A80-9CBA-29870F4D202A}">
      <dgm:prSet/>
      <dgm:spPr/>
      <dgm:t>
        <a:bodyPr/>
        <a:lstStyle/>
        <a:p>
          <a:endParaRPr lang="en-US" sz="2800"/>
        </a:p>
      </dgm:t>
    </dgm:pt>
    <dgm:pt modelId="{17AF0C1B-AB46-4643-AAAB-C00D253E5731}">
      <dgm:prSet phldrT="[Text]" custT="1"/>
      <dgm:spPr/>
      <dgm:t>
        <a:bodyPr/>
        <a:lstStyle/>
        <a:p>
          <a:r>
            <a:rPr lang="en-US" sz="2800" dirty="0"/>
            <a:t>Physical distancing</a:t>
          </a:r>
        </a:p>
      </dgm:t>
    </dgm:pt>
    <dgm:pt modelId="{29C3C336-A8CD-48B5-9F85-325299B52A84}" type="parTrans" cxnId="{31D0EEFF-9776-4597-8873-3B56F9091C86}">
      <dgm:prSet/>
      <dgm:spPr/>
      <dgm:t>
        <a:bodyPr/>
        <a:lstStyle/>
        <a:p>
          <a:endParaRPr lang="en-US" sz="2800"/>
        </a:p>
      </dgm:t>
    </dgm:pt>
    <dgm:pt modelId="{631D11DF-11B6-487B-8148-E2BF1F9190AD}" type="sibTrans" cxnId="{31D0EEFF-9776-4597-8873-3B56F9091C86}">
      <dgm:prSet/>
      <dgm:spPr/>
      <dgm:t>
        <a:bodyPr/>
        <a:lstStyle/>
        <a:p>
          <a:endParaRPr lang="en-US" sz="2800"/>
        </a:p>
      </dgm:t>
    </dgm:pt>
    <dgm:pt modelId="{2F8ECEAC-FAA3-4503-A169-57F41A503807}">
      <dgm:prSet phldrT="[Text]" custT="1"/>
      <dgm:spPr/>
      <dgm:t>
        <a:bodyPr/>
        <a:lstStyle/>
        <a:p>
          <a:r>
            <a:rPr lang="en-US" sz="2800" dirty="0"/>
            <a:t>Implement organizational measures</a:t>
          </a:r>
        </a:p>
      </dgm:t>
    </dgm:pt>
    <dgm:pt modelId="{ACAA3BC8-2CDA-42A5-8DD6-5A948ACC6FCF}" type="parTrans" cxnId="{24836079-9FDA-4F84-9291-518671EE6E30}">
      <dgm:prSet/>
      <dgm:spPr/>
      <dgm:t>
        <a:bodyPr/>
        <a:lstStyle/>
        <a:p>
          <a:endParaRPr lang="en-US" sz="2800"/>
        </a:p>
      </dgm:t>
    </dgm:pt>
    <dgm:pt modelId="{61A568BF-D1AB-4345-9CA7-878468CAA9E0}" type="sibTrans" cxnId="{24836079-9FDA-4F84-9291-518671EE6E30}">
      <dgm:prSet/>
      <dgm:spPr/>
      <dgm:t>
        <a:bodyPr/>
        <a:lstStyle/>
        <a:p>
          <a:endParaRPr lang="en-US" sz="2800"/>
        </a:p>
      </dgm:t>
    </dgm:pt>
    <dgm:pt modelId="{BB5A00DF-7368-4451-822A-C5213BEFEEBE}">
      <dgm:prSet phldrT="[Text]" custT="1"/>
      <dgm:spPr/>
      <dgm:t>
        <a:bodyPr/>
        <a:lstStyle/>
        <a:p>
          <a:r>
            <a:rPr lang="en-US" sz="2800" dirty="0"/>
            <a:t>Use collective / personal equipment to protect against Covid-19</a:t>
          </a:r>
        </a:p>
      </dgm:t>
    </dgm:pt>
    <dgm:pt modelId="{DBF05790-03E0-47D4-8137-1ED35487613F}" type="parTrans" cxnId="{3F455948-84CC-4BD3-B122-BC7FC520F6C2}">
      <dgm:prSet/>
      <dgm:spPr/>
      <dgm:t>
        <a:bodyPr/>
        <a:lstStyle/>
        <a:p>
          <a:endParaRPr lang="en-US" sz="2800"/>
        </a:p>
      </dgm:t>
    </dgm:pt>
    <dgm:pt modelId="{1FC1A5B2-F57F-4D1D-AD7C-59801453B2A1}" type="sibTrans" cxnId="{3F455948-84CC-4BD3-B122-BC7FC520F6C2}">
      <dgm:prSet/>
      <dgm:spPr/>
      <dgm:t>
        <a:bodyPr/>
        <a:lstStyle/>
        <a:p>
          <a:endParaRPr lang="en-US" sz="2800"/>
        </a:p>
      </dgm:t>
    </dgm:pt>
    <dgm:pt modelId="{12BC8459-1B67-491B-B212-5F9BE40178A7}">
      <dgm:prSet phldrT="[Text]" custT="1"/>
      <dgm:spPr/>
      <dgm:t>
        <a:bodyPr/>
        <a:lstStyle/>
        <a:p>
          <a:r>
            <a:rPr lang="en-US" sz="2800" dirty="0"/>
            <a:t>Apply barrier gestures</a:t>
          </a:r>
        </a:p>
      </dgm:t>
    </dgm:pt>
    <dgm:pt modelId="{CB3118FA-6414-44FC-8AF8-7BA4598DE7EB}" type="parTrans" cxnId="{4B46DBAE-F179-4A0C-AA76-FCB498682846}">
      <dgm:prSet/>
      <dgm:spPr/>
      <dgm:t>
        <a:bodyPr/>
        <a:lstStyle/>
        <a:p>
          <a:endParaRPr lang="nl-BE"/>
        </a:p>
      </dgm:t>
    </dgm:pt>
    <dgm:pt modelId="{5C963BD1-A79A-46F9-9148-91A5F9D81DF6}" type="sibTrans" cxnId="{4B46DBAE-F179-4A0C-AA76-FCB498682846}">
      <dgm:prSet/>
      <dgm:spPr/>
      <dgm:t>
        <a:bodyPr/>
        <a:lstStyle/>
        <a:p>
          <a:endParaRPr lang="nl-BE"/>
        </a:p>
      </dgm:t>
    </dgm:pt>
    <dgm:pt modelId="{5F6066CE-D72E-46B3-B6E5-C0F46B8F15C4}">
      <dgm:prSet phldrT="[Text]" custT="1"/>
      <dgm:spPr/>
      <dgm:t>
        <a:bodyPr/>
        <a:lstStyle/>
        <a:p>
          <a:endParaRPr lang="en-US" sz="1800" dirty="0"/>
        </a:p>
      </dgm:t>
    </dgm:pt>
    <dgm:pt modelId="{45007764-824A-491D-9D51-3DB97DCC08BC}" type="parTrans" cxnId="{46202C2E-0FD4-4189-91A3-D477D0AEB189}">
      <dgm:prSet/>
      <dgm:spPr/>
      <dgm:t>
        <a:bodyPr/>
        <a:lstStyle/>
        <a:p>
          <a:endParaRPr lang="nl-BE"/>
        </a:p>
      </dgm:t>
    </dgm:pt>
    <dgm:pt modelId="{D4FA60C0-5291-4463-AE72-CA88280C5FB8}" type="sibTrans" cxnId="{46202C2E-0FD4-4189-91A3-D477D0AEB189}">
      <dgm:prSet/>
      <dgm:spPr/>
      <dgm:t>
        <a:bodyPr/>
        <a:lstStyle/>
        <a:p>
          <a:endParaRPr lang="nl-BE"/>
        </a:p>
      </dgm:t>
    </dgm:pt>
    <dgm:pt modelId="{BBC8C7CD-89E3-4876-887F-7754C27154F2}">
      <dgm:prSet phldrT="[Text]" custT="1"/>
      <dgm:spPr/>
      <dgm:t>
        <a:bodyPr/>
        <a:lstStyle/>
        <a:p>
          <a:r>
            <a:rPr lang="en-US" sz="2800" dirty="0"/>
            <a:t>Reinforced hygiene measures in the workplace</a:t>
          </a:r>
        </a:p>
      </dgm:t>
    </dgm:pt>
    <dgm:pt modelId="{5D248093-E46A-455C-9CD3-3907284F0CBD}" type="parTrans" cxnId="{7627E78B-CD75-47DA-93AD-4ED8911473DF}">
      <dgm:prSet/>
      <dgm:spPr/>
      <dgm:t>
        <a:bodyPr/>
        <a:lstStyle/>
        <a:p>
          <a:endParaRPr lang="nl-BE"/>
        </a:p>
      </dgm:t>
    </dgm:pt>
    <dgm:pt modelId="{9D553804-F7A2-4D8B-B8ED-F783702CBE04}" type="sibTrans" cxnId="{7627E78B-CD75-47DA-93AD-4ED8911473DF}">
      <dgm:prSet/>
      <dgm:spPr/>
      <dgm:t>
        <a:bodyPr/>
        <a:lstStyle/>
        <a:p>
          <a:endParaRPr lang="nl-BE"/>
        </a:p>
      </dgm:t>
    </dgm:pt>
    <dgm:pt modelId="{8C632B49-EE1F-4751-AB2A-8D07524CA036}">
      <dgm:prSet phldrT="[Text]" custT="1"/>
      <dgm:spPr/>
      <dgm:t>
        <a:bodyPr/>
        <a:lstStyle/>
        <a:p>
          <a:endParaRPr lang="en-US" sz="1800" dirty="0"/>
        </a:p>
      </dgm:t>
    </dgm:pt>
    <dgm:pt modelId="{D3E2527D-76B8-4408-A6A1-0E8B7F8992BC}" type="parTrans" cxnId="{C725DFE0-42C4-4735-B45A-E4EE5B550947}">
      <dgm:prSet/>
      <dgm:spPr/>
      <dgm:t>
        <a:bodyPr/>
        <a:lstStyle/>
        <a:p>
          <a:endParaRPr lang="nl-BE"/>
        </a:p>
      </dgm:t>
    </dgm:pt>
    <dgm:pt modelId="{D8D7A9E9-C4C9-496F-ABBF-989078FD8533}" type="sibTrans" cxnId="{C725DFE0-42C4-4735-B45A-E4EE5B550947}">
      <dgm:prSet/>
      <dgm:spPr/>
      <dgm:t>
        <a:bodyPr/>
        <a:lstStyle/>
        <a:p>
          <a:endParaRPr lang="nl-BE"/>
        </a:p>
      </dgm:t>
    </dgm:pt>
    <dgm:pt modelId="{53938548-95DC-496D-846D-87A04B1E32D0}">
      <dgm:prSet phldrT="[Text]" custT="1"/>
      <dgm:spPr/>
      <dgm:t>
        <a:bodyPr/>
        <a:lstStyle/>
        <a:p>
          <a:r>
            <a:rPr lang="en-US" sz="2800" dirty="0"/>
            <a:t>Limit physical interactions, meetings or interviews</a:t>
          </a:r>
        </a:p>
      </dgm:t>
    </dgm:pt>
    <dgm:pt modelId="{B107176A-F55A-4D9C-843A-0716FE3DB281}" type="parTrans" cxnId="{722EFFEC-FB8F-412F-A2D5-680BBA603A78}">
      <dgm:prSet/>
      <dgm:spPr/>
      <dgm:t>
        <a:bodyPr/>
        <a:lstStyle/>
        <a:p>
          <a:endParaRPr lang="nl-BE"/>
        </a:p>
      </dgm:t>
    </dgm:pt>
    <dgm:pt modelId="{350AF5D2-4E64-425C-B585-F74F3074D7C1}" type="sibTrans" cxnId="{722EFFEC-FB8F-412F-A2D5-680BBA603A78}">
      <dgm:prSet/>
      <dgm:spPr/>
      <dgm:t>
        <a:bodyPr/>
        <a:lstStyle/>
        <a:p>
          <a:endParaRPr lang="nl-BE"/>
        </a:p>
      </dgm:t>
    </dgm:pt>
    <dgm:pt modelId="{C867C2A7-F11E-4BC3-97FB-09EB763C4344}">
      <dgm:prSet phldrT="[Text]" custT="1"/>
      <dgm:spPr/>
      <dgm:t>
        <a:bodyPr/>
        <a:lstStyle/>
        <a:p>
          <a:r>
            <a:rPr lang="nl-BE" sz="2800" dirty="0" err="1"/>
            <a:t>Ventilation</a:t>
          </a:r>
          <a:r>
            <a:rPr lang="nl-BE" sz="2800" dirty="0"/>
            <a:t> </a:t>
          </a:r>
          <a:r>
            <a:rPr lang="nl-BE" sz="2800" dirty="0" err="1"/>
            <a:t>and</a:t>
          </a:r>
          <a:r>
            <a:rPr lang="nl-BE" sz="2800" dirty="0"/>
            <a:t> air </a:t>
          </a:r>
          <a:r>
            <a:rPr lang="nl-BE" sz="2800" dirty="0" err="1"/>
            <a:t>quality</a:t>
          </a:r>
          <a:endParaRPr lang="en-US" sz="2800" dirty="0"/>
        </a:p>
      </dgm:t>
    </dgm:pt>
    <dgm:pt modelId="{9499AAB5-7CFF-489F-882B-74FE4812774D}" type="parTrans" cxnId="{AF000A82-C3A3-48FB-B2DC-2CE310BB1923}">
      <dgm:prSet/>
      <dgm:spPr/>
      <dgm:t>
        <a:bodyPr/>
        <a:lstStyle/>
        <a:p>
          <a:endParaRPr lang="nl-BE"/>
        </a:p>
      </dgm:t>
    </dgm:pt>
    <dgm:pt modelId="{6298ABA6-BAEA-4717-86DE-E8E0D820C540}" type="sibTrans" cxnId="{AF000A82-C3A3-48FB-B2DC-2CE310BB1923}">
      <dgm:prSet/>
      <dgm:spPr/>
      <dgm:t>
        <a:bodyPr/>
        <a:lstStyle/>
        <a:p>
          <a:endParaRPr lang="nl-BE"/>
        </a:p>
      </dgm:t>
    </dgm:pt>
    <dgm:pt modelId="{41A4E632-3898-4B92-AE0F-6EE3A81BC74C}">
      <dgm:prSet phldrT="[Text]" custT="1"/>
      <dgm:spPr/>
      <dgm:t>
        <a:bodyPr/>
        <a:lstStyle/>
        <a:p>
          <a:endParaRPr lang="en-US" sz="1800" dirty="0"/>
        </a:p>
      </dgm:t>
    </dgm:pt>
    <dgm:pt modelId="{91C99352-9D27-4E52-A294-8D7DA52079FD}" type="parTrans" cxnId="{B6914248-6A1D-47DA-BB20-F4A8AAA14597}">
      <dgm:prSet/>
      <dgm:spPr/>
      <dgm:t>
        <a:bodyPr/>
        <a:lstStyle/>
        <a:p>
          <a:endParaRPr lang="nl-BE"/>
        </a:p>
      </dgm:t>
    </dgm:pt>
    <dgm:pt modelId="{74997151-72B6-444C-B32D-15C6B1F410FD}" type="sibTrans" cxnId="{B6914248-6A1D-47DA-BB20-F4A8AAA14597}">
      <dgm:prSet/>
      <dgm:spPr/>
      <dgm:t>
        <a:bodyPr/>
        <a:lstStyle/>
        <a:p>
          <a:endParaRPr lang="nl-BE"/>
        </a:p>
      </dgm:t>
    </dgm:pt>
    <dgm:pt modelId="{19988628-9755-49B1-9838-11FCB59423BA}">
      <dgm:prSet phldrT="[Text]" custT="1"/>
      <dgm:spPr/>
      <dgm:t>
        <a:bodyPr/>
        <a:lstStyle/>
        <a:p>
          <a:endParaRPr lang="en-US" sz="1800" dirty="0"/>
        </a:p>
      </dgm:t>
    </dgm:pt>
    <dgm:pt modelId="{C3D9B1CF-3FC8-40D5-9061-92D5B56B4906}" type="parTrans" cxnId="{217BCCC4-23E7-47DC-9C39-EE770ACBB447}">
      <dgm:prSet/>
      <dgm:spPr/>
      <dgm:t>
        <a:bodyPr/>
        <a:lstStyle/>
        <a:p>
          <a:endParaRPr lang="nl-BE"/>
        </a:p>
      </dgm:t>
    </dgm:pt>
    <dgm:pt modelId="{9F04BD66-0711-4D85-BF9C-F1FCA336107D}" type="sibTrans" cxnId="{217BCCC4-23E7-47DC-9C39-EE770ACBB447}">
      <dgm:prSet/>
      <dgm:spPr/>
      <dgm:t>
        <a:bodyPr/>
        <a:lstStyle/>
        <a:p>
          <a:endParaRPr lang="nl-BE"/>
        </a:p>
      </dgm:t>
    </dgm:pt>
    <dgm:pt modelId="{40C199E3-3C5B-4647-B483-F9052D0748FE}">
      <dgm:prSet phldrT="[Text]" custT="1"/>
      <dgm:spPr/>
      <dgm:t>
        <a:bodyPr/>
        <a:lstStyle/>
        <a:p>
          <a:r>
            <a:rPr lang="en-US" sz="2800" dirty="0"/>
            <a:t>Implement means of screening for Coronavirus SARS-Cov-2 in the workplace Intra-company contact tracing</a:t>
          </a:r>
        </a:p>
      </dgm:t>
    </dgm:pt>
    <dgm:pt modelId="{AEA8D946-31AE-40CC-9450-B1A8B0F34BF9}" type="parTrans" cxnId="{8B3AA899-3386-4FA3-86A8-F60240EBBBE9}">
      <dgm:prSet/>
      <dgm:spPr/>
      <dgm:t>
        <a:bodyPr/>
        <a:lstStyle/>
        <a:p>
          <a:endParaRPr lang="nl-BE"/>
        </a:p>
      </dgm:t>
    </dgm:pt>
    <dgm:pt modelId="{4F840DF0-61B7-4F02-B7D6-3D841365688B}" type="sibTrans" cxnId="{8B3AA899-3386-4FA3-86A8-F60240EBBBE9}">
      <dgm:prSet/>
      <dgm:spPr/>
      <dgm:t>
        <a:bodyPr/>
        <a:lstStyle/>
        <a:p>
          <a:endParaRPr lang="nl-BE"/>
        </a:p>
      </dgm:t>
    </dgm:pt>
    <dgm:pt modelId="{7AA538CB-FC4B-48B2-953B-668FB7B02DEF}">
      <dgm:prSet phldrT="[Text]" custT="1"/>
      <dgm:spPr/>
      <dgm:t>
        <a:bodyPr/>
        <a:lstStyle/>
        <a:p>
          <a:endParaRPr lang="en-US" sz="1800" dirty="0"/>
        </a:p>
      </dgm:t>
    </dgm:pt>
    <dgm:pt modelId="{A5C437D9-3076-4D6C-B253-2939B80AD2BB}" type="parTrans" cxnId="{442CF45F-B8B2-4B42-ADF5-379246702F67}">
      <dgm:prSet/>
      <dgm:spPr/>
      <dgm:t>
        <a:bodyPr/>
        <a:lstStyle/>
        <a:p>
          <a:endParaRPr lang="nl-BE"/>
        </a:p>
      </dgm:t>
    </dgm:pt>
    <dgm:pt modelId="{30CF91B2-2E8B-4FA4-AD54-0D4D2F034981}" type="sibTrans" cxnId="{442CF45F-B8B2-4B42-ADF5-379246702F67}">
      <dgm:prSet/>
      <dgm:spPr/>
      <dgm:t>
        <a:bodyPr/>
        <a:lstStyle/>
        <a:p>
          <a:endParaRPr lang="nl-BE"/>
        </a:p>
      </dgm:t>
    </dgm:pt>
    <dgm:pt modelId="{4C71329E-735E-44C3-A68C-A3FBBF0D78FB}" type="pres">
      <dgm:prSet presAssocID="{425AB2E9-3568-4939-AD20-F42726F09D02}" presName="Name0" presStyleCnt="0">
        <dgm:presLayoutVars>
          <dgm:chMax/>
          <dgm:chPref val="3"/>
          <dgm:dir/>
          <dgm:animOne val="branch"/>
          <dgm:animLvl val="lvl"/>
        </dgm:presLayoutVars>
      </dgm:prSet>
      <dgm:spPr/>
    </dgm:pt>
    <dgm:pt modelId="{539EBF63-FA49-429A-B421-9D7BDC1C4659}" type="pres">
      <dgm:prSet presAssocID="{06F1FE2A-97BA-4B52-B3A6-E44D1F20CB28}" presName="composite" presStyleCnt="0"/>
      <dgm:spPr/>
    </dgm:pt>
    <dgm:pt modelId="{62768DD6-3B21-4049-9DC1-688A00548008}" type="pres">
      <dgm:prSet presAssocID="{06F1FE2A-97BA-4B52-B3A6-E44D1F20CB28}" presName="FirstChild" presStyleLbl="revTx" presStyleIdx="0" presStyleCnt="5">
        <dgm:presLayoutVars>
          <dgm:chMax val="0"/>
          <dgm:chPref val="0"/>
          <dgm:bulletEnabled val="1"/>
        </dgm:presLayoutVars>
      </dgm:prSet>
      <dgm:spPr/>
    </dgm:pt>
    <dgm:pt modelId="{ABFCDAC5-BA36-4376-9B12-8AE257C716F9}" type="pres">
      <dgm:prSet presAssocID="{06F1FE2A-97BA-4B52-B3A6-E44D1F20CB28}" presName="Parent" presStyleLbl="alignNode1" presStyleIdx="0" presStyleCnt="3" custScaleY="348248">
        <dgm:presLayoutVars>
          <dgm:chMax val="3"/>
          <dgm:chPref val="3"/>
          <dgm:bulletEnabled val="1"/>
        </dgm:presLayoutVars>
      </dgm:prSet>
      <dgm:spPr/>
    </dgm:pt>
    <dgm:pt modelId="{55266621-2EF3-494C-A5B2-88E2C7839F59}" type="pres">
      <dgm:prSet presAssocID="{06F1FE2A-97BA-4B52-B3A6-E44D1F20CB28}" presName="Accent" presStyleLbl="parChTrans1D1" presStyleIdx="0" presStyleCnt="3"/>
      <dgm:spPr/>
    </dgm:pt>
    <dgm:pt modelId="{BDEB7CC4-0312-471A-AE3C-969B5ABEF75E}" type="pres">
      <dgm:prSet presAssocID="{0CACD921-34CA-4681-87F1-041A98C27B3D}" presName="sibTrans" presStyleCnt="0"/>
      <dgm:spPr/>
    </dgm:pt>
    <dgm:pt modelId="{06D2DF95-89C6-4EF5-B0C5-0F2FC87E6FAF}" type="pres">
      <dgm:prSet presAssocID="{184B56DA-A66C-4DD0-AE11-0A7EBA387E48}" presName="composite" presStyleCnt="0"/>
      <dgm:spPr/>
    </dgm:pt>
    <dgm:pt modelId="{AB05F310-112E-490B-A2B4-DD448FEDE861}" type="pres">
      <dgm:prSet presAssocID="{184B56DA-A66C-4DD0-AE11-0A7EBA387E48}" presName="FirstChild" presStyleLbl="revTx" presStyleIdx="1" presStyleCnt="5">
        <dgm:presLayoutVars>
          <dgm:chMax val="0"/>
          <dgm:chPref val="0"/>
          <dgm:bulletEnabled val="1"/>
        </dgm:presLayoutVars>
      </dgm:prSet>
      <dgm:spPr/>
    </dgm:pt>
    <dgm:pt modelId="{BE17D69E-2C8A-4506-B68A-974D7C76C0A3}" type="pres">
      <dgm:prSet presAssocID="{184B56DA-A66C-4DD0-AE11-0A7EBA387E48}" presName="Parent" presStyleLbl="alignNode1" presStyleIdx="1" presStyleCnt="3" custScaleY="150184">
        <dgm:presLayoutVars>
          <dgm:chMax val="3"/>
          <dgm:chPref val="3"/>
          <dgm:bulletEnabled val="1"/>
        </dgm:presLayoutVars>
      </dgm:prSet>
      <dgm:spPr/>
    </dgm:pt>
    <dgm:pt modelId="{0A5B34B4-EF90-4907-801A-8C4AC808705B}" type="pres">
      <dgm:prSet presAssocID="{184B56DA-A66C-4DD0-AE11-0A7EBA387E48}" presName="Accent" presStyleLbl="parChTrans1D1" presStyleIdx="1" presStyleCnt="3"/>
      <dgm:spPr/>
    </dgm:pt>
    <dgm:pt modelId="{1118C1F8-9838-483D-BB5C-1C5F8BC714CF}" type="pres">
      <dgm:prSet presAssocID="{184B56DA-A66C-4DD0-AE11-0A7EBA387E48}" presName="Child" presStyleLbl="revTx" presStyleIdx="2" presStyleCnt="5" custScaleY="151233">
        <dgm:presLayoutVars>
          <dgm:chMax val="0"/>
          <dgm:chPref val="0"/>
          <dgm:bulletEnabled val="1"/>
        </dgm:presLayoutVars>
      </dgm:prSet>
      <dgm:spPr/>
    </dgm:pt>
    <dgm:pt modelId="{DCA71FB9-FDBA-462C-A5A6-6B5801F47965}" type="pres">
      <dgm:prSet presAssocID="{8EE144C8-20EA-43DA-B048-41CEE06807BC}" presName="sibTrans" presStyleCnt="0"/>
      <dgm:spPr/>
    </dgm:pt>
    <dgm:pt modelId="{7B0D6F15-B391-421B-9C8B-1F2C1B060BDD}" type="pres">
      <dgm:prSet presAssocID="{2F8ECEAC-FAA3-4503-A169-57F41A503807}" presName="composite" presStyleCnt="0"/>
      <dgm:spPr/>
    </dgm:pt>
    <dgm:pt modelId="{5E410161-2A4D-420C-96F6-9F3234B080E1}" type="pres">
      <dgm:prSet presAssocID="{2F8ECEAC-FAA3-4503-A169-57F41A503807}" presName="FirstChild" presStyleLbl="revTx" presStyleIdx="3" presStyleCnt="5">
        <dgm:presLayoutVars>
          <dgm:chMax val="0"/>
          <dgm:chPref val="0"/>
          <dgm:bulletEnabled val="1"/>
        </dgm:presLayoutVars>
      </dgm:prSet>
      <dgm:spPr/>
    </dgm:pt>
    <dgm:pt modelId="{6349B769-D5CA-49D2-8054-6996E46F80C6}" type="pres">
      <dgm:prSet presAssocID="{2F8ECEAC-FAA3-4503-A169-57F41A503807}" presName="Parent" presStyleLbl="alignNode1" presStyleIdx="2" presStyleCnt="3" custScaleY="292746">
        <dgm:presLayoutVars>
          <dgm:chMax val="3"/>
          <dgm:chPref val="3"/>
          <dgm:bulletEnabled val="1"/>
        </dgm:presLayoutVars>
      </dgm:prSet>
      <dgm:spPr/>
    </dgm:pt>
    <dgm:pt modelId="{CEA02876-1980-41DA-8AB8-FB4FFF95E5AD}" type="pres">
      <dgm:prSet presAssocID="{2F8ECEAC-FAA3-4503-A169-57F41A503807}" presName="Accent" presStyleLbl="parChTrans1D1" presStyleIdx="2" presStyleCnt="3"/>
      <dgm:spPr/>
    </dgm:pt>
    <dgm:pt modelId="{F0D93B85-5B4C-4B2E-AC8F-22CD3FE8D0D8}" type="pres">
      <dgm:prSet presAssocID="{2F8ECEAC-FAA3-4503-A169-57F41A503807}" presName="Child" presStyleLbl="revTx" presStyleIdx="4" presStyleCnt="5">
        <dgm:presLayoutVars>
          <dgm:chMax val="0"/>
          <dgm:chPref val="0"/>
          <dgm:bulletEnabled val="1"/>
        </dgm:presLayoutVars>
      </dgm:prSet>
      <dgm:spPr/>
    </dgm:pt>
  </dgm:ptLst>
  <dgm:cxnLst>
    <dgm:cxn modelId="{37D8D80C-7C7B-42FF-AA74-18718C4BD1B6}" type="presOf" srcId="{5F6066CE-D72E-46B3-B6E5-C0F46B8F15C4}" destId="{1118C1F8-9838-483D-BB5C-1C5F8BC714CF}" srcOrd="0" destOrd="0" presId="urn:microsoft.com/office/officeart/2011/layout/TabList"/>
    <dgm:cxn modelId="{F2761412-3E82-42A5-A449-B41E000FEF85}" type="presOf" srcId="{C867C2A7-F11E-4BC3-97FB-09EB763C4344}" destId="{F0D93B85-5B4C-4B2E-AC8F-22CD3FE8D0D8}" srcOrd="0" destOrd="3" presId="urn:microsoft.com/office/officeart/2011/layout/TabList"/>
    <dgm:cxn modelId="{89FF9615-E703-4AFA-B870-5370C03A26A0}" type="presOf" srcId="{8C632B49-EE1F-4751-AB2A-8D07524CA036}" destId="{1118C1F8-9838-483D-BB5C-1C5F8BC714CF}" srcOrd="0" destOrd="2" presId="urn:microsoft.com/office/officeart/2011/layout/TabList"/>
    <dgm:cxn modelId="{3A7C6828-1F2B-440E-A9F1-0D2CD4E69AA0}" type="presOf" srcId="{4640F6E6-EF32-4372-9B3B-2FFD48F9CB5C}" destId="{62768DD6-3B21-4049-9DC1-688A00548008}" srcOrd="0" destOrd="0" presId="urn:microsoft.com/office/officeart/2011/layout/TabList"/>
    <dgm:cxn modelId="{46202C2E-0FD4-4189-91A3-D477D0AEB189}" srcId="{184B56DA-A66C-4DD0-AE11-0A7EBA387E48}" destId="{5F6066CE-D72E-46B3-B6E5-C0F46B8F15C4}" srcOrd="1" destOrd="0" parTransId="{45007764-824A-491D-9D51-3DB97DCC08BC}" sibTransId="{D4FA60C0-5291-4463-AE72-CA88280C5FB8}"/>
    <dgm:cxn modelId="{C2ED5D3F-B09C-473C-B0AC-8E173EC245FD}" type="presOf" srcId="{BBC8C7CD-89E3-4876-887F-7754C27154F2}" destId="{1118C1F8-9838-483D-BB5C-1C5F8BC714CF}" srcOrd="0" destOrd="3" presId="urn:microsoft.com/office/officeart/2011/layout/TabList"/>
    <dgm:cxn modelId="{FF32405B-D74A-477B-A920-B2BC3DC2EBE2}" type="presOf" srcId="{184B56DA-A66C-4DD0-AE11-0A7EBA387E48}" destId="{BE17D69E-2C8A-4506-B68A-974D7C76C0A3}" srcOrd="0" destOrd="0" presId="urn:microsoft.com/office/officeart/2011/layout/TabList"/>
    <dgm:cxn modelId="{442CF45F-B8B2-4B42-ADF5-379246702F67}" srcId="{2F8ECEAC-FAA3-4503-A169-57F41A503807}" destId="{7AA538CB-FC4B-48B2-953B-668FB7B02DEF}" srcOrd="5" destOrd="0" parTransId="{A5C437D9-3076-4D6C-B253-2939B80AD2BB}" sibTransId="{30CF91B2-2E8B-4FA4-AD54-0D4D2F034981}"/>
    <dgm:cxn modelId="{B6914248-6A1D-47DA-BB20-F4A8AAA14597}" srcId="{2F8ECEAC-FAA3-4503-A169-57F41A503807}" destId="{41A4E632-3898-4B92-AE0F-6EE3A81BC74C}" srcOrd="3" destOrd="0" parTransId="{91C99352-9D27-4E52-A294-8D7DA52079FD}" sibTransId="{74997151-72B6-444C-B32D-15C6B1F410FD}"/>
    <dgm:cxn modelId="{3F455948-84CC-4BD3-B122-BC7FC520F6C2}" srcId="{2F8ECEAC-FAA3-4503-A169-57F41A503807}" destId="{BB5A00DF-7368-4451-822A-C5213BEFEEBE}" srcOrd="0" destOrd="0" parTransId="{DBF05790-03E0-47D4-8137-1ED35487613F}" sibTransId="{1FC1A5B2-F57F-4D1D-AD7C-59801453B2A1}"/>
    <dgm:cxn modelId="{70AC536C-7263-42EC-B30D-B6EF1AC80A7B}" type="presOf" srcId="{41A4E632-3898-4B92-AE0F-6EE3A81BC74C}" destId="{F0D93B85-5B4C-4B2E-AC8F-22CD3FE8D0D8}" srcOrd="0" destOrd="2" presId="urn:microsoft.com/office/officeart/2011/layout/TabList"/>
    <dgm:cxn modelId="{C0A8D94E-4E81-4BA5-B247-6B46332D24BE}" type="presOf" srcId="{17AF0C1B-AB46-4643-AAAB-C00D253E5731}" destId="{AB05F310-112E-490B-A2B4-DD448FEDE861}" srcOrd="0" destOrd="0" presId="urn:microsoft.com/office/officeart/2011/layout/TabList"/>
    <dgm:cxn modelId="{C089F476-701F-4F42-B454-65F05C1BF04A}" type="presOf" srcId="{06F1FE2A-97BA-4B52-B3A6-E44D1F20CB28}" destId="{ABFCDAC5-BA36-4376-9B12-8AE257C716F9}" srcOrd="0" destOrd="0" presId="urn:microsoft.com/office/officeart/2011/layout/TabList"/>
    <dgm:cxn modelId="{24836079-9FDA-4F84-9291-518671EE6E30}" srcId="{425AB2E9-3568-4939-AD20-F42726F09D02}" destId="{2F8ECEAC-FAA3-4503-A169-57F41A503807}" srcOrd="2" destOrd="0" parTransId="{ACAA3BC8-2CDA-42A5-8DD6-5A948ACC6FCF}" sibTransId="{61A568BF-D1AB-4345-9CA7-878468CAA9E0}"/>
    <dgm:cxn modelId="{01AD485A-0916-4A80-9CBA-29870F4D202A}" srcId="{425AB2E9-3568-4939-AD20-F42726F09D02}" destId="{184B56DA-A66C-4DD0-AE11-0A7EBA387E48}" srcOrd="1" destOrd="0" parTransId="{3C1C544F-4C0C-4E19-A3D2-C3E5175D7B4B}" sibTransId="{8EE144C8-20EA-43DA-B048-41CEE06807BC}"/>
    <dgm:cxn modelId="{AF000A82-C3A3-48FB-B2DC-2CE310BB1923}" srcId="{2F8ECEAC-FAA3-4503-A169-57F41A503807}" destId="{C867C2A7-F11E-4BC3-97FB-09EB763C4344}" srcOrd="4" destOrd="0" parTransId="{9499AAB5-7CFF-489F-882B-74FE4812774D}" sibTransId="{6298ABA6-BAEA-4717-86DE-E8E0D820C540}"/>
    <dgm:cxn modelId="{7627E78B-CD75-47DA-93AD-4ED8911473DF}" srcId="{184B56DA-A66C-4DD0-AE11-0A7EBA387E48}" destId="{BBC8C7CD-89E3-4876-887F-7754C27154F2}" srcOrd="4" destOrd="0" parTransId="{5D248093-E46A-455C-9CD3-3907284F0CBD}" sibTransId="{9D553804-F7A2-4D8B-B8ED-F783702CBE04}"/>
    <dgm:cxn modelId="{C40E3992-DBAE-4DB9-BB0F-EE156C48E2B0}" type="presOf" srcId="{BB5A00DF-7368-4451-822A-C5213BEFEEBE}" destId="{5E410161-2A4D-420C-96F6-9F3234B080E1}" srcOrd="0" destOrd="0" presId="urn:microsoft.com/office/officeart/2011/layout/TabList"/>
    <dgm:cxn modelId="{8B3AA899-3386-4FA3-86A8-F60240EBBBE9}" srcId="{2F8ECEAC-FAA3-4503-A169-57F41A503807}" destId="{40C199E3-3C5B-4647-B483-F9052D0748FE}" srcOrd="6" destOrd="0" parTransId="{AEA8D946-31AE-40CC-9450-B1A8B0F34BF9}" sibTransId="{4F840DF0-61B7-4F02-B7D6-3D841365688B}"/>
    <dgm:cxn modelId="{FC6EE199-23CF-4307-94F8-FC53916EA51A}" srcId="{425AB2E9-3568-4939-AD20-F42726F09D02}" destId="{06F1FE2A-97BA-4B52-B3A6-E44D1F20CB28}" srcOrd="0" destOrd="0" parTransId="{272155B6-483B-4675-B173-D3F00A201046}" sibTransId="{0CACD921-34CA-4681-87F1-041A98C27B3D}"/>
    <dgm:cxn modelId="{3A37089E-C7C2-4EDB-81E9-59D1309DB05C}" type="presOf" srcId="{19988628-9755-49B1-9838-11FCB59423BA}" destId="{F0D93B85-5B4C-4B2E-AC8F-22CD3FE8D0D8}" srcOrd="0" destOrd="0" presId="urn:microsoft.com/office/officeart/2011/layout/TabList"/>
    <dgm:cxn modelId="{4B46DBAE-F179-4A0C-AA76-FCB498682846}" srcId="{184B56DA-A66C-4DD0-AE11-0A7EBA387E48}" destId="{12BC8459-1B67-491B-B212-5F9BE40178A7}" srcOrd="2" destOrd="0" parTransId="{CB3118FA-6414-44FC-8AF8-7BA4598DE7EB}" sibTransId="{5C963BD1-A79A-46F9-9148-91A5F9D81DF6}"/>
    <dgm:cxn modelId="{B216C7BE-0652-4FE4-BD00-61663A2607A7}" type="presOf" srcId="{7AA538CB-FC4B-48B2-953B-668FB7B02DEF}" destId="{F0D93B85-5B4C-4B2E-AC8F-22CD3FE8D0D8}" srcOrd="0" destOrd="4" presId="urn:microsoft.com/office/officeart/2011/layout/TabList"/>
    <dgm:cxn modelId="{DEDB24C0-3768-4B44-934C-3BAC316776E4}" type="presOf" srcId="{40C199E3-3C5B-4647-B483-F9052D0748FE}" destId="{F0D93B85-5B4C-4B2E-AC8F-22CD3FE8D0D8}" srcOrd="0" destOrd="5" presId="urn:microsoft.com/office/officeart/2011/layout/TabList"/>
    <dgm:cxn modelId="{217BCCC4-23E7-47DC-9C39-EE770ACBB447}" srcId="{2F8ECEAC-FAA3-4503-A169-57F41A503807}" destId="{19988628-9755-49B1-9838-11FCB59423BA}" srcOrd="1" destOrd="0" parTransId="{C3D9B1CF-3FC8-40D5-9061-92D5B56B4906}" sibTransId="{9F04BD66-0711-4D85-BF9C-F1FCA336107D}"/>
    <dgm:cxn modelId="{ACB965C6-1ACF-483C-9C29-8A17C949C706}" srcId="{06F1FE2A-97BA-4B52-B3A6-E44D1F20CB28}" destId="{4640F6E6-EF32-4372-9B3B-2FFD48F9CB5C}" srcOrd="0" destOrd="0" parTransId="{DB4F8E23-BBE6-4AB5-9D82-74F5115D7455}" sibTransId="{55E32D54-3DF3-4F3F-B3B8-1AEE5606EC62}"/>
    <dgm:cxn modelId="{6EA620C9-F5AA-419D-AAE5-D64F177FF2ED}" type="presOf" srcId="{12BC8459-1B67-491B-B212-5F9BE40178A7}" destId="{1118C1F8-9838-483D-BB5C-1C5F8BC714CF}" srcOrd="0" destOrd="1" presId="urn:microsoft.com/office/officeart/2011/layout/TabList"/>
    <dgm:cxn modelId="{F0DD78DC-360E-40DD-81A3-E87C56A6CC64}" type="presOf" srcId="{425AB2E9-3568-4939-AD20-F42726F09D02}" destId="{4C71329E-735E-44C3-A68C-A3FBBF0D78FB}" srcOrd="0" destOrd="0" presId="urn:microsoft.com/office/officeart/2011/layout/TabList"/>
    <dgm:cxn modelId="{C725DFE0-42C4-4735-B45A-E4EE5B550947}" srcId="{184B56DA-A66C-4DD0-AE11-0A7EBA387E48}" destId="{8C632B49-EE1F-4751-AB2A-8D07524CA036}" srcOrd="3" destOrd="0" parTransId="{D3E2527D-76B8-4408-A6A1-0E8B7F8992BC}" sibTransId="{D8D7A9E9-C4C9-496F-ABBF-989078FD8533}"/>
    <dgm:cxn modelId="{722EFFEC-FB8F-412F-A2D5-680BBA603A78}" srcId="{2F8ECEAC-FAA3-4503-A169-57F41A503807}" destId="{53938548-95DC-496D-846D-87A04B1E32D0}" srcOrd="2" destOrd="0" parTransId="{B107176A-F55A-4D9C-843A-0716FE3DB281}" sibTransId="{350AF5D2-4E64-425C-B585-F74F3074D7C1}"/>
    <dgm:cxn modelId="{F43D82F6-E214-41CA-9703-C93EA5EA2AD1}" type="presOf" srcId="{2F8ECEAC-FAA3-4503-A169-57F41A503807}" destId="{6349B769-D5CA-49D2-8054-6996E46F80C6}" srcOrd="0" destOrd="0" presId="urn:microsoft.com/office/officeart/2011/layout/TabList"/>
    <dgm:cxn modelId="{926A0EFA-D061-4ABB-A66D-BC7C7F0F58C2}" type="presOf" srcId="{53938548-95DC-496D-846D-87A04B1E32D0}" destId="{F0D93B85-5B4C-4B2E-AC8F-22CD3FE8D0D8}" srcOrd="0" destOrd="1" presId="urn:microsoft.com/office/officeart/2011/layout/TabList"/>
    <dgm:cxn modelId="{31D0EEFF-9776-4597-8873-3B56F9091C86}" srcId="{184B56DA-A66C-4DD0-AE11-0A7EBA387E48}" destId="{17AF0C1B-AB46-4643-AAAB-C00D253E5731}" srcOrd="0" destOrd="0" parTransId="{29C3C336-A8CD-48B5-9F85-325299B52A84}" sibTransId="{631D11DF-11B6-487B-8148-E2BF1F9190AD}"/>
    <dgm:cxn modelId="{63E53F34-507C-47A3-8023-2E4E4AA45D70}" type="presParOf" srcId="{4C71329E-735E-44C3-A68C-A3FBBF0D78FB}" destId="{539EBF63-FA49-429A-B421-9D7BDC1C4659}" srcOrd="0" destOrd="0" presId="urn:microsoft.com/office/officeart/2011/layout/TabList"/>
    <dgm:cxn modelId="{43B11E71-71C2-4F92-B5AF-B3AC1F19F7C9}" type="presParOf" srcId="{539EBF63-FA49-429A-B421-9D7BDC1C4659}" destId="{62768DD6-3B21-4049-9DC1-688A00548008}" srcOrd="0" destOrd="0" presId="urn:microsoft.com/office/officeart/2011/layout/TabList"/>
    <dgm:cxn modelId="{C4851A78-BF6C-4706-8F77-FA2B68E11004}" type="presParOf" srcId="{539EBF63-FA49-429A-B421-9D7BDC1C4659}" destId="{ABFCDAC5-BA36-4376-9B12-8AE257C716F9}" srcOrd="1" destOrd="0" presId="urn:microsoft.com/office/officeart/2011/layout/TabList"/>
    <dgm:cxn modelId="{0551C58B-E3E1-45BA-A952-3BC98EF85598}" type="presParOf" srcId="{539EBF63-FA49-429A-B421-9D7BDC1C4659}" destId="{55266621-2EF3-494C-A5B2-88E2C7839F59}" srcOrd="2" destOrd="0" presId="urn:microsoft.com/office/officeart/2011/layout/TabList"/>
    <dgm:cxn modelId="{C582B617-B9D5-448A-9949-5955793CB141}" type="presParOf" srcId="{4C71329E-735E-44C3-A68C-A3FBBF0D78FB}" destId="{BDEB7CC4-0312-471A-AE3C-969B5ABEF75E}" srcOrd="1" destOrd="0" presId="urn:microsoft.com/office/officeart/2011/layout/TabList"/>
    <dgm:cxn modelId="{F2CD871C-9FE3-4297-898F-112923E3E808}" type="presParOf" srcId="{4C71329E-735E-44C3-A68C-A3FBBF0D78FB}" destId="{06D2DF95-89C6-4EF5-B0C5-0F2FC87E6FAF}" srcOrd="2" destOrd="0" presId="urn:microsoft.com/office/officeart/2011/layout/TabList"/>
    <dgm:cxn modelId="{FDD1D554-8742-48B7-A27D-94EDBADAC2F0}" type="presParOf" srcId="{06D2DF95-89C6-4EF5-B0C5-0F2FC87E6FAF}" destId="{AB05F310-112E-490B-A2B4-DD448FEDE861}" srcOrd="0" destOrd="0" presId="urn:microsoft.com/office/officeart/2011/layout/TabList"/>
    <dgm:cxn modelId="{E953576B-3630-4D4B-A1A2-5EBAA22C6133}" type="presParOf" srcId="{06D2DF95-89C6-4EF5-B0C5-0F2FC87E6FAF}" destId="{BE17D69E-2C8A-4506-B68A-974D7C76C0A3}" srcOrd="1" destOrd="0" presId="urn:microsoft.com/office/officeart/2011/layout/TabList"/>
    <dgm:cxn modelId="{91A941B4-6D91-4BD6-A537-EBD3AA2057A9}" type="presParOf" srcId="{06D2DF95-89C6-4EF5-B0C5-0F2FC87E6FAF}" destId="{0A5B34B4-EF90-4907-801A-8C4AC808705B}" srcOrd="2" destOrd="0" presId="urn:microsoft.com/office/officeart/2011/layout/TabList"/>
    <dgm:cxn modelId="{FC1759BB-6B66-465B-B6F0-F4CE012AD5B6}" type="presParOf" srcId="{4C71329E-735E-44C3-A68C-A3FBBF0D78FB}" destId="{1118C1F8-9838-483D-BB5C-1C5F8BC714CF}" srcOrd="3" destOrd="0" presId="urn:microsoft.com/office/officeart/2011/layout/TabList"/>
    <dgm:cxn modelId="{6367D93D-06DD-479A-9E9B-1E60FC962D47}" type="presParOf" srcId="{4C71329E-735E-44C3-A68C-A3FBBF0D78FB}" destId="{DCA71FB9-FDBA-462C-A5A6-6B5801F47965}" srcOrd="4" destOrd="0" presId="urn:microsoft.com/office/officeart/2011/layout/TabList"/>
    <dgm:cxn modelId="{C80DA3D2-5607-4BE2-B9A9-2927B418DE22}" type="presParOf" srcId="{4C71329E-735E-44C3-A68C-A3FBBF0D78FB}" destId="{7B0D6F15-B391-421B-9C8B-1F2C1B060BDD}" srcOrd="5" destOrd="0" presId="urn:microsoft.com/office/officeart/2011/layout/TabList"/>
    <dgm:cxn modelId="{14666219-73AC-46C4-9602-9B270641A43F}" type="presParOf" srcId="{7B0D6F15-B391-421B-9C8B-1F2C1B060BDD}" destId="{5E410161-2A4D-420C-96F6-9F3234B080E1}" srcOrd="0" destOrd="0" presId="urn:microsoft.com/office/officeart/2011/layout/TabList"/>
    <dgm:cxn modelId="{F34C8C57-9D4B-41F9-A536-C348407FA058}" type="presParOf" srcId="{7B0D6F15-B391-421B-9C8B-1F2C1B060BDD}" destId="{6349B769-D5CA-49D2-8054-6996E46F80C6}" srcOrd="1" destOrd="0" presId="urn:microsoft.com/office/officeart/2011/layout/TabList"/>
    <dgm:cxn modelId="{A12BCCFB-B712-413F-8C68-2B3F53F1E078}" type="presParOf" srcId="{7B0D6F15-B391-421B-9C8B-1F2C1B060BDD}" destId="{CEA02876-1980-41DA-8AB8-FB4FFF95E5AD}" srcOrd="2" destOrd="0" presId="urn:microsoft.com/office/officeart/2011/layout/TabList"/>
    <dgm:cxn modelId="{C9873FA6-9AFC-4C53-978B-3288201D89FE}" type="presParOf" srcId="{4C71329E-735E-44C3-A68C-A3FBBF0D78FB}" destId="{F0D93B85-5B4C-4B2E-AC8F-22CD3FE8D0D8}" srcOrd="6"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02876-1980-41DA-8AB8-FB4FFF95E5AD}">
      <dsp:nvSpPr>
        <dsp:cNvPr id="0" name=""/>
        <dsp:cNvSpPr/>
      </dsp:nvSpPr>
      <dsp:spPr>
        <a:xfrm>
          <a:off x="0" y="4922425"/>
          <a:ext cx="182880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5B34B4-EF90-4907-801A-8C4AC808705B}">
      <dsp:nvSpPr>
        <dsp:cNvPr id="0" name=""/>
        <dsp:cNvSpPr/>
      </dsp:nvSpPr>
      <dsp:spPr>
        <a:xfrm>
          <a:off x="0" y="2338606"/>
          <a:ext cx="182880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266621-2EF3-494C-A5B2-88E2C7839F59}">
      <dsp:nvSpPr>
        <dsp:cNvPr id="0" name=""/>
        <dsp:cNvSpPr/>
      </dsp:nvSpPr>
      <dsp:spPr>
        <a:xfrm>
          <a:off x="0" y="1096872"/>
          <a:ext cx="1828800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768DD6-3B21-4049-9DC1-688A00548008}">
      <dsp:nvSpPr>
        <dsp:cNvPr id="0" name=""/>
        <dsp:cNvSpPr/>
      </dsp:nvSpPr>
      <dsp:spPr>
        <a:xfrm>
          <a:off x="4754879" y="608415"/>
          <a:ext cx="13533120" cy="488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1244600">
            <a:lnSpc>
              <a:spcPct val="90000"/>
            </a:lnSpc>
            <a:spcBef>
              <a:spcPct val="0"/>
            </a:spcBef>
            <a:spcAft>
              <a:spcPct val="35000"/>
            </a:spcAft>
            <a:buNone/>
          </a:pPr>
          <a:r>
            <a:rPr lang="en-US" sz="2800" kern="1200" dirty="0" err="1"/>
            <a:t>Télé</a:t>
          </a:r>
          <a:r>
            <a:rPr lang="en-US" sz="2800" kern="1200" dirty="0"/>
            <a:t>-working : made compulsory by the government</a:t>
          </a:r>
          <a:endParaRPr lang="nl-BE" sz="2800" kern="1200" dirty="0"/>
        </a:p>
        <a:p>
          <a:pPr marL="0" lvl="0" indent="0" algn="l" defTabSz="1244600">
            <a:lnSpc>
              <a:spcPct val="90000"/>
            </a:lnSpc>
            <a:spcBef>
              <a:spcPct val="0"/>
            </a:spcBef>
            <a:spcAft>
              <a:spcPct val="35000"/>
            </a:spcAft>
            <a:buNone/>
          </a:pPr>
          <a:r>
            <a:rPr lang="en-US" sz="2800" kern="1200" dirty="0"/>
            <a:t>(when it is possible to work remotely)</a:t>
          </a:r>
        </a:p>
      </dsp:txBody>
      <dsp:txXfrm>
        <a:off x="4754879" y="608415"/>
        <a:ext cx="13533120" cy="488456"/>
      </dsp:txXfrm>
    </dsp:sp>
    <dsp:sp modelId="{ABFCDAC5-BA36-4376-9B12-8AE257C716F9}">
      <dsp:nvSpPr>
        <dsp:cNvPr id="0" name=""/>
        <dsp:cNvSpPr/>
      </dsp:nvSpPr>
      <dsp:spPr>
        <a:xfrm>
          <a:off x="0" y="2124"/>
          <a:ext cx="4754880" cy="1701039"/>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nl-BE" sz="2800" kern="1200" dirty="0" err="1"/>
            <a:t>Eliminate</a:t>
          </a:r>
          <a:r>
            <a:rPr lang="nl-BE" sz="2800" kern="1200" dirty="0"/>
            <a:t> </a:t>
          </a:r>
          <a:r>
            <a:rPr lang="nl-BE" sz="2800" kern="1200" dirty="0" err="1"/>
            <a:t>the</a:t>
          </a:r>
          <a:r>
            <a:rPr lang="nl-BE" sz="2800" kern="1200" dirty="0"/>
            <a:t> risk</a:t>
          </a:r>
          <a:endParaRPr lang="en-US" sz="2800" kern="1200" dirty="0"/>
        </a:p>
      </dsp:txBody>
      <dsp:txXfrm>
        <a:off x="83053" y="85177"/>
        <a:ext cx="4588774" cy="1617986"/>
      </dsp:txXfrm>
    </dsp:sp>
    <dsp:sp modelId="{AB05F310-112E-490B-A2B4-DD448FEDE861}">
      <dsp:nvSpPr>
        <dsp:cNvPr id="0" name=""/>
        <dsp:cNvSpPr/>
      </dsp:nvSpPr>
      <dsp:spPr>
        <a:xfrm>
          <a:off x="4754879" y="1850150"/>
          <a:ext cx="13533120" cy="488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1244600">
            <a:lnSpc>
              <a:spcPct val="90000"/>
            </a:lnSpc>
            <a:spcBef>
              <a:spcPct val="0"/>
            </a:spcBef>
            <a:spcAft>
              <a:spcPct val="35000"/>
            </a:spcAft>
            <a:buNone/>
          </a:pPr>
          <a:r>
            <a:rPr lang="en-US" sz="2800" kern="1200" dirty="0"/>
            <a:t>Physical distancing</a:t>
          </a:r>
        </a:p>
      </dsp:txBody>
      <dsp:txXfrm>
        <a:off x="4754879" y="1850150"/>
        <a:ext cx="13533120" cy="488456"/>
      </dsp:txXfrm>
    </dsp:sp>
    <dsp:sp modelId="{BE17D69E-2C8A-4506-B68A-974D7C76C0A3}">
      <dsp:nvSpPr>
        <dsp:cNvPr id="0" name=""/>
        <dsp:cNvSpPr/>
      </dsp:nvSpPr>
      <dsp:spPr>
        <a:xfrm>
          <a:off x="0" y="1727586"/>
          <a:ext cx="4754880" cy="733583"/>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Apply physical measures</a:t>
          </a:r>
        </a:p>
      </dsp:txBody>
      <dsp:txXfrm>
        <a:off x="35817" y="1763403"/>
        <a:ext cx="4683246" cy="697766"/>
      </dsp:txXfrm>
    </dsp:sp>
    <dsp:sp modelId="{1118C1F8-9838-483D-BB5C-1C5F8BC714CF}">
      <dsp:nvSpPr>
        <dsp:cNvPr id="0" name=""/>
        <dsp:cNvSpPr/>
      </dsp:nvSpPr>
      <dsp:spPr>
        <a:xfrm>
          <a:off x="0" y="2461169"/>
          <a:ext cx="18288000" cy="14776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endParaRPr lang="en-US" sz="1800" kern="1200" dirty="0"/>
        </a:p>
        <a:p>
          <a:pPr marL="285750" lvl="1" indent="-285750" algn="l" defTabSz="1244600">
            <a:lnSpc>
              <a:spcPct val="90000"/>
            </a:lnSpc>
            <a:spcBef>
              <a:spcPct val="0"/>
            </a:spcBef>
            <a:spcAft>
              <a:spcPct val="15000"/>
            </a:spcAft>
            <a:buChar char="•"/>
          </a:pPr>
          <a:r>
            <a:rPr lang="en-US" sz="2800" kern="1200" dirty="0"/>
            <a:t>Apply barrier gestures</a:t>
          </a:r>
        </a:p>
        <a:p>
          <a:pPr marL="171450" lvl="1" indent="-171450" algn="l" defTabSz="800100">
            <a:lnSpc>
              <a:spcPct val="90000"/>
            </a:lnSpc>
            <a:spcBef>
              <a:spcPct val="0"/>
            </a:spcBef>
            <a:spcAft>
              <a:spcPct val="15000"/>
            </a:spcAft>
            <a:buChar char="•"/>
          </a:pPr>
          <a:endParaRPr lang="en-US" sz="1800" kern="1200" dirty="0"/>
        </a:p>
        <a:p>
          <a:pPr marL="285750" lvl="1" indent="-285750" algn="l" defTabSz="1244600">
            <a:lnSpc>
              <a:spcPct val="90000"/>
            </a:lnSpc>
            <a:spcBef>
              <a:spcPct val="0"/>
            </a:spcBef>
            <a:spcAft>
              <a:spcPct val="15000"/>
            </a:spcAft>
            <a:buChar char="•"/>
          </a:pPr>
          <a:r>
            <a:rPr lang="en-US" sz="2800" kern="1200" dirty="0"/>
            <a:t>Reinforced hygiene measures in the workplace</a:t>
          </a:r>
        </a:p>
      </dsp:txBody>
      <dsp:txXfrm>
        <a:off x="0" y="2461169"/>
        <a:ext cx="18288000" cy="1477636"/>
      </dsp:txXfrm>
    </dsp:sp>
    <dsp:sp modelId="{5E410161-2A4D-420C-96F6-9F3234B080E1}">
      <dsp:nvSpPr>
        <dsp:cNvPr id="0" name=""/>
        <dsp:cNvSpPr/>
      </dsp:nvSpPr>
      <dsp:spPr>
        <a:xfrm>
          <a:off x="4754879" y="4433969"/>
          <a:ext cx="13533120" cy="488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lvl="0" indent="0" algn="l" defTabSz="1244600">
            <a:lnSpc>
              <a:spcPct val="90000"/>
            </a:lnSpc>
            <a:spcBef>
              <a:spcPct val="0"/>
            </a:spcBef>
            <a:spcAft>
              <a:spcPct val="35000"/>
            </a:spcAft>
            <a:buNone/>
          </a:pPr>
          <a:r>
            <a:rPr lang="en-US" sz="2800" kern="1200" dirty="0"/>
            <a:t>Use collective / personal equipment to protect against Covid-19</a:t>
          </a:r>
        </a:p>
      </dsp:txBody>
      <dsp:txXfrm>
        <a:off x="4754879" y="4433969"/>
        <a:ext cx="13533120" cy="488456"/>
      </dsp:txXfrm>
    </dsp:sp>
    <dsp:sp modelId="{6349B769-D5CA-49D2-8054-6996E46F80C6}">
      <dsp:nvSpPr>
        <dsp:cNvPr id="0" name=""/>
        <dsp:cNvSpPr/>
      </dsp:nvSpPr>
      <dsp:spPr>
        <a:xfrm>
          <a:off x="0" y="3963228"/>
          <a:ext cx="4754880" cy="1429936"/>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244600">
            <a:lnSpc>
              <a:spcPct val="90000"/>
            </a:lnSpc>
            <a:spcBef>
              <a:spcPct val="0"/>
            </a:spcBef>
            <a:spcAft>
              <a:spcPct val="35000"/>
            </a:spcAft>
            <a:buNone/>
          </a:pPr>
          <a:r>
            <a:rPr lang="en-US" sz="2800" kern="1200" dirty="0"/>
            <a:t>Implement organizational measures</a:t>
          </a:r>
        </a:p>
      </dsp:txBody>
      <dsp:txXfrm>
        <a:off x="69816" y="4033044"/>
        <a:ext cx="4615248" cy="1360120"/>
      </dsp:txXfrm>
    </dsp:sp>
    <dsp:sp modelId="{F0D93B85-5B4C-4B2E-AC8F-22CD3FE8D0D8}">
      <dsp:nvSpPr>
        <dsp:cNvPr id="0" name=""/>
        <dsp:cNvSpPr/>
      </dsp:nvSpPr>
      <dsp:spPr>
        <a:xfrm>
          <a:off x="0" y="5393165"/>
          <a:ext cx="18288000" cy="977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endParaRPr lang="en-US" sz="1800" kern="1200" dirty="0"/>
        </a:p>
        <a:p>
          <a:pPr marL="285750" lvl="1" indent="-285750" algn="l" defTabSz="1244600">
            <a:lnSpc>
              <a:spcPct val="90000"/>
            </a:lnSpc>
            <a:spcBef>
              <a:spcPct val="0"/>
            </a:spcBef>
            <a:spcAft>
              <a:spcPct val="15000"/>
            </a:spcAft>
            <a:buChar char="•"/>
          </a:pPr>
          <a:r>
            <a:rPr lang="en-US" sz="2800" kern="1200" dirty="0"/>
            <a:t>Limit physical interactions, meetings or interviews</a:t>
          </a:r>
        </a:p>
        <a:p>
          <a:pPr marL="171450" lvl="1" indent="-171450" algn="l" defTabSz="800100">
            <a:lnSpc>
              <a:spcPct val="90000"/>
            </a:lnSpc>
            <a:spcBef>
              <a:spcPct val="0"/>
            </a:spcBef>
            <a:spcAft>
              <a:spcPct val="15000"/>
            </a:spcAft>
            <a:buChar char="•"/>
          </a:pPr>
          <a:endParaRPr lang="en-US" sz="1800" kern="1200" dirty="0"/>
        </a:p>
        <a:p>
          <a:pPr marL="285750" lvl="1" indent="-285750" algn="l" defTabSz="1244600">
            <a:lnSpc>
              <a:spcPct val="90000"/>
            </a:lnSpc>
            <a:spcBef>
              <a:spcPct val="0"/>
            </a:spcBef>
            <a:spcAft>
              <a:spcPct val="15000"/>
            </a:spcAft>
            <a:buChar char="•"/>
          </a:pPr>
          <a:r>
            <a:rPr lang="nl-BE" sz="2800" kern="1200" dirty="0" err="1"/>
            <a:t>Ventilation</a:t>
          </a:r>
          <a:r>
            <a:rPr lang="nl-BE" sz="2800" kern="1200" dirty="0"/>
            <a:t> </a:t>
          </a:r>
          <a:r>
            <a:rPr lang="nl-BE" sz="2800" kern="1200" dirty="0" err="1"/>
            <a:t>and</a:t>
          </a:r>
          <a:r>
            <a:rPr lang="nl-BE" sz="2800" kern="1200" dirty="0"/>
            <a:t> air </a:t>
          </a:r>
          <a:r>
            <a:rPr lang="nl-BE" sz="2800" kern="1200" dirty="0" err="1"/>
            <a:t>quality</a:t>
          </a:r>
          <a:endParaRPr lang="en-US" sz="2800" kern="1200" dirty="0"/>
        </a:p>
        <a:p>
          <a:pPr marL="171450" lvl="1" indent="-171450" algn="l" defTabSz="800100">
            <a:lnSpc>
              <a:spcPct val="90000"/>
            </a:lnSpc>
            <a:spcBef>
              <a:spcPct val="0"/>
            </a:spcBef>
            <a:spcAft>
              <a:spcPct val="15000"/>
            </a:spcAft>
            <a:buChar char="•"/>
          </a:pPr>
          <a:endParaRPr lang="en-US" sz="1800" kern="1200" dirty="0"/>
        </a:p>
        <a:p>
          <a:pPr marL="285750" lvl="1" indent="-285750" algn="l" defTabSz="1244600">
            <a:lnSpc>
              <a:spcPct val="90000"/>
            </a:lnSpc>
            <a:spcBef>
              <a:spcPct val="0"/>
            </a:spcBef>
            <a:spcAft>
              <a:spcPct val="15000"/>
            </a:spcAft>
            <a:buChar char="•"/>
          </a:pPr>
          <a:r>
            <a:rPr lang="en-US" sz="2800" kern="1200" dirty="0"/>
            <a:t>Implement means of screening for Coronavirus SARS-Cov-2 in the workplace Intra-company contact tracing</a:t>
          </a:r>
        </a:p>
      </dsp:txBody>
      <dsp:txXfrm>
        <a:off x="0" y="5393165"/>
        <a:ext cx="18288000" cy="977059"/>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12/2/2022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12/2/2022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a:t>
            </a:r>
            <a:r>
              <a:rPr lang="en-US"/>
              <a:t>this poster, </a:t>
            </a:r>
            <a:r>
              <a:rPr lang="en-US" dirty="0"/>
              <a:t>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2889131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Add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12/2/2022</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4.png"/><Relationship Id="rId5" Type="http://schemas.openxmlformats.org/officeDocument/2006/relationships/diagramQuickStyle" Target="../diagrams/quickStyle1.xm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60758" y="603547"/>
            <a:ext cx="31732102" cy="2381536"/>
          </a:xfrm>
        </p:spPr>
        <p:txBody>
          <a:bodyPr>
            <a:normAutofit fontScale="90000"/>
          </a:bodyPr>
          <a:lstStyle/>
          <a:p>
            <a:pPr algn="ctr"/>
            <a:r>
              <a:rPr lang="en-US" sz="9800" b="1" dirty="0">
                <a:solidFill>
                  <a:schemeClr val="bg2"/>
                </a:solidFill>
              </a:rPr>
              <a:t>Preventing Covid-19 contamination in the workplace</a:t>
            </a:r>
            <a:br>
              <a:rPr lang="fr-BE" sz="8000" b="1" dirty="0">
                <a:solidFill>
                  <a:schemeClr val="bg2"/>
                </a:solidFill>
              </a:rPr>
            </a:br>
            <a:r>
              <a:rPr lang="en-US" sz="6700" dirty="0">
                <a:solidFill>
                  <a:schemeClr val="bg2"/>
                </a:solidFill>
              </a:rPr>
              <a:t>Our support as an External Protection and Prevention Service during the Covid-19 pandemic</a:t>
            </a:r>
            <a:endParaRPr lang="en-US" sz="6700" dirty="0"/>
          </a:p>
        </p:txBody>
      </p:sp>
      <p:sp>
        <p:nvSpPr>
          <p:cNvPr id="23" name="Text Placeholder 22"/>
          <p:cNvSpPr>
            <a:spLocks noGrp="1"/>
          </p:cNvSpPr>
          <p:nvPr>
            <p:ph type="body" sz="quarter" idx="36"/>
          </p:nvPr>
        </p:nvSpPr>
        <p:spPr/>
        <p:txBody>
          <a:bodyPr/>
          <a:lstStyle/>
          <a:p>
            <a:r>
              <a:rPr lang="en-US" dirty="0">
                <a:solidFill>
                  <a:schemeClr val="bg1"/>
                </a:solidFill>
              </a:rPr>
              <a:t>Authors : Dr </a:t>
            </a:r>
            <a:r>
              <a:rPr lang="en-US" dirty="0" err="1">
                <a:solidFill>
                  <a:schemeClr val="bg1"/>
                </a:solidFill>
              </a:rPr>
              <a:t>Pête</a:t>
            </a:r>
            <a:r>
              <a:rPr lang="en-US" dirty="0">
                <a:solidFill>
                  <a:schemeClr val="bg1"/>
                </a:solidFill>
              </a:rPr>
              <a:t> E., Dr Kus G., Dr </a:t>
            </a:r>
            <a:r>
              <a:rPr lang="en-US" dirty="0" err="1">
                <a:solidFill>
                  <a:schemeClr val="bg1"/>
                </a:solidFill>
              </a:rPr>
              <a:t>Haemers</a:t>
            </a:r>
            <a:r>
              <a:rPr lang="en-US" dirty="0">
                <a:solidFill>
                  <a:schemeClr val="bg1"/>
                </a:solidFill>
              </a:rPr>
              <a:t> E. | Attentia, Prevention and External Protection Service</a:t>
            </a:r>
          </a:p>
        </p:txBody>
      </p:sp>
      <p:graphicFrame>
        <p:nvGraphicFramePr>
          <p:cNvPr id="72" name="Content Placeholder 71" descr="Horizontal Bullet List" title="SmartArt"/>
          <p:cNvGraphicFramePr>
            <a:graphicFrameLocks noGrp="1"/>
          </p:cNvGraphicFramePr>
          <p:nvPr>
            <p:ph sz="quarter" idx="26"/>
            <p:extLst>
              <p:ext uri="{D42A27DB-BD31-4B8C-83A1-F6EECF244321}">
                <p14:modId xmlns:p14="http://schemas.microsoft.com/office/powerpoint/2010/main" val="1255269017"/>
              </p:ext>
            </p:extLst>
          </p:nvPr>
        </p:nvGraphicFramePr>
        <p:xfrm>
          <a:off x="1704109" y="19202399"/>
          <a:ext cx="18288000" cy="6372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Rectangle 23">
            <a:extLst>
              <a:ext uri="{FF2B5EF4-FFF2-40B4-BE49-F238E27FC236}">
                <a16:creationId xmlns:a16="http://schemas.microsoft.com/office/drawing/2014/main" id="{33061C09-9DB0-647D-9826-AEB5A23EAF1D}"/>
              </a:ext>
            </a:extLst>
          </p:cNvPr>
          <p:cNvSpPr/>
          <p:nvPr/>
        </p:nvSpPr>
        <p:spPr>
          <a:xfrm>
            <a:off x="37330882" y="603547"/>
            <a:ext cx="5868990" cy="25078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sz="6000" dirty="0" err="1"/>
          </a:p>
        </p:txBody>
      </p:sp>
      <p:pic>
        <p:nvPicPr>
          <p:cNvPr id="25" name="Picture 24">
            <a:extLst>
              <a:ext uri="{FF2B5EF4-FFF2-40B4-BE49-F238E27FC236}">
                <a16:creationId xmlns:a16="http://schemas.microsoft.com/office/drawing/2014/main" id="{5861E1B2-722F-01D6-A986-37FC0DC68EF2}"/>
              </a:ext>
            </a:extLst>
          </p:cNvPr>
          <p:cNvPicPr/>
          <p:nvPr/>
        </p:nvPicPr>
        <p:blipFill rotWithShape="1">
          <a:blip r:embed="rId8">
            <a:extLst>
              <a:ext uri="{28A0092B-C50C-407E-A947-70E740481C1C}">
                <a14:useLocalDpi xmlns:a14="http://schemas.microsoft.com/office/drawing/2010/main" val="0"/>
              </a:ext>
            </a:extLst>
          </a:blip>
          <a:srcRect l="9246" t="-3468" b="3468"/>
          <a:stretch/>
        </p:blipFill>
        <p:spPr bwMode="auto">
          <a:xfrm>
            <a:off x="38399792" y="258286"/>
            <a:ext cx="4062058" cy="2849240"/>
          </a:xfrm>
          <a:prstGeom prst="rect">
            <a:avLst/>
          </a:prstGeom>
          <a:ln>
            <a:noFill/>
          </a:ln>
          <a:extLst>
            <a:ext uri="{53640926-AAD7-44D8-BBD7-CCE9431645EC}">
              <a14:shadowObscured xmlns:a14="http://schemas.microsoft.com/office/drawing/2010/main"/>
            </a:ext>
          </a:extLst>
        </p:spPr>
      </p:pic>
      <p:pic>
        <p:nvPicPr>
          <p:cNvPr id="27" name="Picture 26">
            <a:extLst>
              <a:ext uri="{FF2B5EF4-FFF2-40B4-BE49-F238E27FC236}">
                <a16:creationId xmlns:a16="http://schemas.microsoft.com/office/drawing/2014/main" id="{3A6D14FE-286E-FD17-EA07-6A864102C254}"/>
              </a:ext>
            </a:extLst>
          </p:cNvPr>
          <p:cNvPicPr>
            <a:picLocks noChangeAspect="1"/>
          </p:cNvPicPr>
          <p:nvPr/>
        </p:nvPicPr>
        <p:blipFill rotWithShape="1">
          <a:blip r:embed="rId9"/>
          <a:srcRect t="16997" b="2"/>
          <a:stretch/>
        </p:blipFill>
        <p:spPr>
          <a:xfrm>
            <a:off x="22862215" y="9533705"/>
            <a:ext cx="20337657" cy="12229626"/>
          </a:xfrm>
          <a:prstGeom prst="rect">
            <a:avLst/>
          </a:prstGeom>
        </p:spPr>
      </p:pic>
      <p:pic>
        <p:nvPicPr>
          <p:cNvPr id="13" name="Picture 12">
            <a:extLst>
              <a:ext uri="{FF2B5EF4-FFF2-40B4-BE49-F238E27FC236}">
                <a16:creationId xmlns:a16="http://schemas.microsoft.com/office/drawing/2014/main" id="{CCB76132-36CB-BD4A-F9AB-12F2D295E818}"/>
              </a:ext>
            </a:extLst>
          </p:cNvPr>
          <p:cNvPicPr>
            <a:picLocks noChangeAspect="1"/>
          </p:cNvPicPr>
          <p:nvPr/>
        </p:nvPicPr>
        <p:blipFill>
          <a:blip r:embed="rId10"/>
          <a:stretch>
            <a:fillRect/>
          </a:stretch>
        </p:blipFill>
        <p:spPr>
          <a:xfrm>
            <a:off x="41555" y="100584"/>
            <a:ext cx="4449598" cy="3657600"/>
          </a:xfrm>
          <a:prstGeom prst="rect">
            <a:avLst/>
          </a:prstGeom>
        </p:spPr>
      </p:pic>
      <p:pic>
        <p:nvPicPr>
          <p:cNvPr id="14" name="Picture 13">
            <a:extLst>
              <a:ext uri="{FF2B5EF4-FFF2-40B4-BE49-F238E27FC236}">
                <a16:creationId xmlns:a16="http://schemas.microsoft.com/office/drawing/2014/main" id="{76F108A7-4F52-DD53-1511-8FA19DBA97AB}"/>
              </a:ext>
            </a:extLst>
          </p:cNvPr>
          <p:cNvPicPr>
            <a:picLocks noChangeAspect="1"/>
          </p:cNvPicPr>
          <p:nvPr/>
        </p:nvPicPr>
        <p:blipFill>
          <a:blip r:embed="rId11"/>
          <a:stretch>
            <a:fillRect/>
          </a:stretch>
        </p:blipFill>
        <p:spPr>
          <a:xfrm>
            <a:off x="3988329" y="8419224"/>
            <a:ext cx="12755880" cy="1570517"/>
          </a:xfrm>
          <a:prstGeom prst="rect">
            <a:avLst/>
          </a:prstGeom>
        </p:spPr>
      </p:pic>
      <p:sp>
        <p:nvSpPr>
          <p:cNvPr id="10" name="TextBox 9">
            <a:extLst>
              <a:ext uri="{FF2B5EF4-FFF2-40B4-BE49-F238E27FC236}">
                <a16:creationId xmlns:a16="http://schemas.microsoft.com/office/drawing/2014/main" id="{8D778EF3-9AB0-F3ED-A518-07DD793E2584}"/>
              </a:ext>
            </a:extLst>
          </p:cNvPr>
          <p:cNvSpPr txBox="1"/>
          <p:nvPr/>
        </p:nvSpPr>
        <p:spPr>
          <a:xfrm flipH="1">
            <a:off x="1317595" y="7543263"/>
            <a:ext cx="18873886" cy="21267360"/>
          </a:xfrm>
          <a:prstGeom prst="rect">
            <a:avLst/>
          </a:prstGeom>
          <a:noFill/>
        </p:spPr>
        <p:txBody>
          <a:bodyPr wrap="square" rtlCol="0">
            <a:spAutoFit/>
          </a:bodyPr>
          <a:lstStyle/>
          <a:p>
            <a:pPr marL="857250" indent="-857250">
              <a:buFont typeface="Arial" panose="020B0604020202020204" pitchFamily="34" charset="0"/>
              <a:buChar char="•"/>
            </a:pPr>
            <a:r>
              <a:rPr lang="en-US" sz="6000" dirty="0">
                <a:solidFill>
                  <a:schemeClr val="accent4">
                    <a:lumMod val="75000"/>
                  </a:schemeClr>
                </a:solidFill>
              </a:rPr>
              <a:t>Objective</a:t>
            </a:r>
            <a:r>
              <a:rPr lang="en-US" sz="6000" dirty="0"/>
              <a:t> </a:t>
            </a:r>
            <a:r>
              <a:rPr lang="en-US" sz="4800" dirty="0"/>
              <a:t>: Preventing Covid contamination in the workplace</a:t>
            </a:r>
          </a:p>
          <a:p>
            <a:pPr marL="857250" indent="-857250">
              <a:buFont typeface="Arial" panose="020B0604020202020204" pitchFamily="34" charset="0"/>
              <a:buChar char="•"/>
            </a:pPr>
            <a:endParaRPr lang="en-US" sz="6000" dirty="0"/>
          </a:p>
          <a:p>
            <a:pPr marL="857250" indent="-857250">
              <a:buFont typeface="Arial" panose="020B0604020202020204" pitchFamily="34" charset="0"/>
              <a:buChar char="•"/>
            </a:pPr>
            <a:endParaRPr lang="en-US" sz="6000" dirty="0"/>
          </a:p>
          <a:p>
            <a:pPr marL="857250" indent="-857250">
              <a:buFont typeface="Arial" panose="020B0604020202020204" pitchFamily="34" charset="0"/>
              <a:buChar char="•"/>
            </a:pPr>
            <a:r>
              <a:rPr lang="en-US" sz="6000" dirty="0">
                <a:solidFill>
                  <a:schemeClr val="accent4">
                    <a:lumMod val="75000"/>
                  </a:schemeClr>
                </a:solidFill>
              </a:rPr>
              <a:t>Challenges</a:t>
            </a:r>
            <a:r>
              <a:rPr lang="en-US" sz="6000" dirty="0"/>
              <a:t> </a:t>
            </a:r>
          </a:p>
          <a:p>
            <a:pPr marL="2300630" lvl="1" indent="-457200">
              <a:buFont typeface="Arial" panose="020B0604020202020204" pitchFamily="34" charset="0"/>
              <a:buChar char="•"/>
            </a:pPr>
            <a:r>
              <a:rPr lang="nl-BE" sz="3600" dirty="0" err="1"/>
              <a:t>Preventing</a:t>
            </a:r>
            <a:r>
              <a:rPr lang="nl-BE" sz="3600" dirty="0"/>
              <a:t> </a:t>
            </a:r>
            <a:r>
              <a:rPr lang="nl-BE" sz="3600" dirty="0" err="1"/>
              <a:t>the</a:t>
            </a:r>
            <a:r>
              <a:rPr lang="nl-BE" sz="3600" dirty="0"/>
              <a:t> spread of </a:t>
            </a:r>
            <a:r>
              <a:rPr lang="nl-BE" sz="3600" dirty="0" err="1"/>
              <a:t>the</a:t>
            </a:r>
            <a:r>
              <a:rPr lang="nl-BE" sz="3600" dirty="0"/>
              <a:t> virus in </a:t>
            </a:r>
            <a:r>
              <a:rPr lang="nl-BE" sz="3600" dirty="0" err="1"/>
              <a:t>the</a:t>
            </a:r>
            <a:r>
              <a:rPr lang="nl-BE" sz="3600" dirty="0"/>
              <a:t> </a:t>
            </a:r>
            <a:r>
              <a:rPr lang="nl-BE" sz="3600" dirty="0" err="1"/>
              <a:t>workplace</a:t>
            </a:r>
            <a:endParaRPr lang="nl-BE" sz="3600" dirty="0"/>
          </a:p>
          <a:p>
            <a:pPr lvl="1"/>
            <a:endParaRPr lang="nl-BE" sz="1100" dirty="0"/>
          </a:p>
          <a:p>
            <a:pPr marL="2300630" lvl="1" indent="-457200">
              <a:buFont typeface="Arial" panose="020B0604020202020204" pitchFamily="34" charset="0"/>
              <a:buChar char="•"/>
            </a:pPr>
            <a:r>
              <a:rPr lang="nl-BE" sz="3600" dirty="0" err="1"/>
              <a:t>Allow</a:t>
            </a:r>
            <a:r>
              <a:rPr lang="nl-BE" sz="3600" dirty="0"/>
              <a:t> professional </a:t>
            </a:r>
            <a:r>
              <a:rPr lang="nl-BE" sz="3600" dirty="0" err="1"/>
              <a:t>activities</a:t>
            </a:r>
            <a:r>
              <a:rPr lang="nl-BE" sz="3600" dirty="0"/>
              <a:t> </a:t>
            </a:r>
            <a:r>
              <a:rPr lang="nl-BE" sz="3600" dirty="0" err="1"/>
              <a:t>to</a:t>
            </a:r>
            <a:r>
              <a:rPr lang="nl-BE" sz="3600" dirty="0"/>
              <a:t> continue, </a:t>
            </a:r>
            <a:r>
              <a:rPr lang="nl-BE" sz="3600" dirty="0" err="1"/>
              <a:t>and</a:t>
            </a:r>
            <a:r>
              <a:rPr lang="nl-BE" sz="3600" dirty="0"/>
              <a:t> </a:t>
            </a:r>
            <a:r>
              <a:rPr lang="nl-BE" sz="3600" dirty="0" err="1"/>
              <a:t>avoid</a:t>
            </a:r>
            <a:r>
              <a:rPr lang="nl-BE" sz="3600" dirty="0"/>
              <a:t> </a:t>
            </a:r>
            <a:r>
              <a:rPr lang="nl-BE" sz="3600" dirty="0" err="1"/>
              <a:t>work</a:t>
            </a:r>
            <a:r>
              <a:rPr lang="nl-BE" sz="3600" dirty="0"/>
              <a:t> stoppages in case of </a:t>
            </a:r>
            <a:r>
              <a:rPr lang="nl-BE" sz="3600" dirty="0" err="1"/>
              <a:t>the</a:t>
            </a:r>
            <a:r>
              <a:rPr lang="nl-BE" sz="3600" dirty="0"/>
              <a:t> spread of </a:t>
            </a:r>
            <a:r>
              <a:rPr lang="nl-BE" sz="3600" dirty="0" err="1"/>
              <a:t>the</a:t>
            </a:r>
            <a:r>
              <a:rPr lang="nl-BE" sz="3600" dirty="0"/>
              <a:t> virus</a:t>
            </a:r>
          </a:p>
          <a:p>
            <a:pPr marL="2129180" lvl="1" indent="-285750">
              <a:buFont typeface="Arial" panose="020B0604020202020204" pitchFamily="34" charset="0"/>
              <a:buChar char="•"/>
            </a:pPr>
            <a:endParaRPr lang="nl-BE" sz="1100" dirty="0"/>
          </a:p>
          <a:p>
            <a:pPr marL="2300630" lvl="1" indent="-457200">
              <a:buFont typeface="Arial" panose="020B0604020202020204" pitchFamily="34" charset="0"/>
              <a:buChar char="•"/>
            </a:pPr>
            <a:r>
              <a:rPr lang="nl-BE" sz="3600" dirty="0" err="1"/>
              <a:t>Respond</a:t>
            </a:r>
            <a:r>
              <a:rPr lang="nl-BE" sz="3600" dirty="0"/>
              <a:t> </a:t>
            </a:r>
            <a:r>
              <a:rPr lang="nl-BE" sz="3600" dirty="0" err="1"/>
              <a:t>quickly</a:t>
            </a:r>
            <a:r>
              <a:rPr lang="nl-BE" sz="3600" dirty="0"/>
              <a:t> </a:t>
            </a:r>
            <a:r>
              <a:rPr lang="nl-BE" sz="3600" dirty="0" err="1"/>
              <a:t>with</a:t>
            </a:r>
            <a:r>
              <a:rPr lang="nl-BE" sz="3600" dirty="0"/>
              <a:t> a uniform </a:t>
            </a:r>
            <a:r>
              <a:rPr lang="nl-BE" sz="3600" dirty="0" err="1"/>
              <a:t>and</a:t>
            </a:r>
            <a:r>
              <a:rPr lang="nl-BE" sz="3600" dirty="0"/>
              <a:t> </a:t>
            </a:r>
            <a:r>
              <a:rPr lang="nl-BE" sz="3600" dirty="0" err="1"/>
              <a:t>structured</a:t>
            </a:r>
            <a:r>
              <a:rPr lang="nl-BE" sz="3600" dirty="0"/>
              <a:t> approach in </a:t>
            </a:r>
            <a:r>
              <a:rPr lang="nl-BE" sz="3600" dirty="0" err="1"/>
              <a:t>the</a:t>
            </a:r>
            <a:r>
              <a:rPr lang="nl-BE" sz="3600" dirty="0"/>
              <a:t> case of </a:t>
            </a:r>
            <a:r>
              <a:rPr lang="nl-BE" sz="3600" dirty="0" err="1"/>
              <a:t>contamination</a:t>
            </a:r>
            <a:r>
              <a:rPr lang="nl-BE" sz="3600" dirty="0"/>
              <a:t>, change in </a:t>
            </a:r>
            <a:r>
              <a:rPr lang="nl-BE" sz="3600" dirty="0" err="1"/>
              <a:t>the</a:t>
            </a:r>
            <a:r>
              <a:rPr lang="nl-BE" sz="3600" dirty="0"/>
              <a:t> health </a:t>
            </a:r>
            <a:r>
              <a:rPr lang="nl-BE" sz="3600" dirty="0" err="1"/>
              <a:t>situation</a:t>
            </a:r>
            <a:r>
              <a:rPr lang="nl-BE" sz="3600" dirty="0"/>
              <a:t>, new </a:t>
            </a:r>
            <a:r>
              <a:rPr lang="nl-BE" sz="3600" dirty="0" err="1"/>
              <a:t>government</a:t>
            </a:r>
            <a:r>
              <a:rPr lang="nl-BE" sz="3600" dirty="0"/>
              <a:t> </a:t>
            </a:r>
            <a:r>
              <a:rPr lang="nl-BE" sz="3600" dirty="0" err="1"/>
              <a:t>decisions</a:t>
            </a:r>
            <a:r>
              <a:rPr lang="nl-BE" sz="3600" dirty="0"/>
              <a:t>, or </a:t>
            </a:r>
            <a:r>
              <a:rPr lang="nl-BE" sz="3600" dirty="0" err="1"/>
              <a:t>specific</a:t>
            </a:r>
            <a:r>
              <a:rPr lang="nl-BE" sz="3600" dirty="0"/>
              <a:t> </a:t>
            </a:r>
            <a:r>
              <a:rPr lang="nl-BE" sz="3600" dirty="0" err="1"/>
              <a:t>situations</a:t>
            </a:r>
            <a:r>
              <a:rPr lang="nl-BE" sz="3600" dirty="0"/>
              <a:t> </a:t>
            </a:r>
            <a:r>
              <a:rPr lang="nl-BE" sz="3600" dirty="0" err="1"/>
              <a:t>within</a:t>
            </a:r>
            <a:r>
              <a:rPr lang="nl-BE" sz="3600" dirty="0"/>
              <a:t> </a:t>
            </a:r>
            <a:r>
              <a:rPr lang="nl-BE" sz="3600" dirty="0" err="1"/>
              <a:t>the</a:t>
            </a:r>
            <a:r>
              <a:rPr lang="nl-BE" sz="3600" dirty="0"/>
              <a:t> company</a:t>
            </a:r>
          </a:p>
          <a:p>
            <a:pPr marL="2129180" lvl="1" indent="-285750">
              <a:buFont typeface="Arial" panose="020B0604020202020204" pitchFamily="34" charset="0"/>
              <a:buChar char="•"/>
            </a:pPr>
            <a:endParaRPr lang="nl-BE" sz="1100" dirty="0"/>
          </a:p>
          <a:p>
            <a:pPr marL="2300630" lvl="1" indent="-457200">
              <a:buFont typeface="Arial" panose="020B0604020202020204" pitchFamily="34" charset="0"/>
              <a:buChar char="•"/>
            </a:pPr>
            <a:r>
              <a:rPr lang="nl-BE" sz="3600" dirty="0" err="1"/>
              <a:t>Protect</a:t>
            </a:r>
            <a:r>
              <a:rPr lang="nl-BE" sz="3600" dirty="0"/>
              <a:t> </a:t>
            </a:r>
            <a:r>
              <a:rPr lang="nl-BE" sz="3600" dirty="0" err="1"/>
              <a:t>and</a:t>
            </a:r>
            <a:r>
              <a:rPr lang="nl-BE" sz="3600" dirty="0"/>
              <a:t> </a:t>
            </a:r>
            <a:r>
              <a:rPr lang="nl-BE" sz="3600" dirty="0" err="1"/>
              <a:t>provide</a:t>
            </a:r>
            <a:r>
              <a:rPr lang="nl-BE" sz="3600" dirty="0"/>
              <a:t> </a:t>
            </a:r>
            <a:r>
              <a:rPr lang="nl-BE" sz="3600" dirty="0" err="1"/>
              <a:t>an</a:t>
            </a:r>
            <a:r>
              <a:rPr lang="nl-BE" sz="3600" dirty="0"/>
              <a:t> </a:t>
            </a:r>
            <a:r>
              <a:rPr lang="nl-BE" sz="3600" dirty="0" err="1"/>
              <a:t>effective</a:t>
            </a:r>
            <a:r>
              <a:rPr lang="nl-BE" sz="3600" dirty="0"/>
              <a:t> response </a:t>
            </a:r>
            <a:r>
              <a:rPr lang="nl-BE" sz="3600" dirty="0" err="1"/>
              <a:t>to</a:t>
            </a:r>
            <a:r>
              <a:rPr lang="nl-BE" sz="3600" dirty="0"/>
              <a:t> </a:t>
            </a:r>
            <a:r>
              <a:rPr lang="nl-BE" sz="3600" dirty="0" err="1"/>
              <a:t>the</a:t>
            </a:r>
            <a:r>
              <a:rPr lang="nl-BE" sz="3600" dirty="0"/>
              <a:t> concerns of employees at risk of Covid-19 </a:t>
            </a:r>
            <a:r>
              <a:rPr lang="nl-BE" sz="3600" dirty="0" err="1"/>
              <a:t>contamination</a:t>
            </a:r>
            <a:r>
              <a:rPr lang="nl-BE" sz="3600" dirty="0"/>
              <a:t> in </a:t>
            </a:r>
            <a:r>
              <a:rPr lang="nl-BE" sz="3600" dirty="0" err="1"/>
              <a:t>the</a:t>
            </a:r>
            <a:r>
              <a:rPr lang="nl-BE" sz="3600" dirty="0"/>
              <a:t> </a:t>
            </a:r>
            <a:r>
              <a:rPr lang="nl-BE" sz="3600" dirty="0" err="1"/>
              <a:t>workplace</a:t>
            </a:r>
            <a:endParaRPr lang="nl-BE" sz="3600" dirty="0"/>
          </a:p>
          <a:p>
            <a:pPr marL="857250" indent="-857250">
              <a:buFont typeface="Arial" panose="020B0604020202020204" pitchFamily="34" charset="0"/>
              <a:buChar char="•"/>
            </a:pPr>
            <a:endParaRPr lang="en-US" sz="6000" dirty="0"/>
          </a:p>
          <a:p>
            <a:pPr marL="857250" indent="-857250">
              <a:buFont typeface="Arial" panose="020B0604020202020204" pitchFamily="34" charset="0"/>
              <a:buChar char="•"/>
            </a:pPr>
            <a:r>
              <a:rPr lang="nl-BE" sz="6000" dirty="0">
                <a:solidFill>
                  <a:schemeClr val="accent4">
                    <a:lumMod val="75000"/>
                  </a:schemeClr>
                </a:solidFill>
              </a:rPr>
              <a:t>How </a:t>
            </a:r>
            <a:r>
              <a:rPr lang="nl-BE" sz="6000" dirty="0" err="1">
                <a:solidFill>
                  <a:schemeClr val="accent4">
                    <a:lumMod val="75000"/>
                  </a:schemeClr>
                </a:solidFill>
              </a:rPr>
              <a:t>to</a:t>
            </a:r>
            <a:r>
              <a:rPr lang="nl-BE" sz="6000" dirty="0">
                <a:solidFill>
                  <a:schemeClr val="accent4">
                    <a:lumMod val="75000"/>
                  </a:schemeClr>
                </a:solidFill>
              </a:rPr>
              <a:t> </a:t>
            </a:r>
            <a:r>
              <a:rPr lang="en-US" sz="6000" dirty="0">
                <a:solidFill>
                  <a:schemeClr val="accent4">
                    <a:lumMod val="75000"/>
                  </a:schemeClr>
                </a:solidFill>
              </a:rPr>
              <a:t>prevent Covid-19 contamination in a company ?</a:t>
            </a:r>
          </a:p>
          <a:p>
            <a:endParaRPr lang="en-US" sz="6000" dirty="0">
              <a:solidFill>
                <a:schemeClr val="accent4">
                  <a:lumMod val="75000"/>
                </a:schemeClr>
              </a:solidFill>
            </a:endParaRPr>
          </a:p>
          <a:p>
            <a:pPr marL="857250" indent="-857250">
              <a:buFont typeface="Arial" panose="020B0604020202020204" pitchFamily="34" charset="0"/>
              <a:buChar char="•"/>
            </a:pPr>
            <a:endParaRPr lang="en-US" sz="6000" dirty="0">
              <a:solidFill>
                <a:schemeClr val="accent4">
                  <a:lumMod val="75000"/>
                </a:schemeClr>
              </a:solidFill>
            </a:endParaRPr>
          </a:p>
          <a:p>
            <a:pPr marL="857250" indent="-857250">
              <a:buFont typeface="Arial" panose="020B0604020202020204" pitchFamily="34" charset="0"/>
              <a:buChar char="•"/>
            </a:pPr>
            <a:endParaRPr lang="en-US"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endParaRPr lang="nl-BE" sz="6000" dirty="0">
              <a:solidFill>
                <a:schemeClr val="accent4">
                  <a:lumMod val="75000"/>
                </a:schemeClr>
              </a:solidFill>
            </a:endParaRPr>
          </a:p>
          <a:p>
            <a:endParaRPr lang="nl-BE" sz="6000" dirty="0">
              <a:solidFill>
                <a:schemeClr val="accent4">
                  <a:lumMod val="75000"/>
                </a:schemeClr>
              </a:solidFill>
            </a:endParaRPr>
          </a:p>
        </p:txBody>
      </p:sp>
      <p:sp>
        <p:nvSpPr>
          <p:cNvPr id="30" name="TextBox 29">
            <a:extLst>
              <a:ext uri="{FF2B5EF4-FFF2-40B4-BE49-F238E27FC236}">
                <a16:creationId xmlns:a16="http://schemas.microsoft.com/office/drawing/2014/main" id="{5D535B81-7856-ABC8-5930-CE7865CAF5DE}"/>
              </a:ext>
            </a:extLst>
          </p:cNvPr>
          <p:cNvSpPr txBox="1"/>
          <p:nvPr/>
        </p:nvSpPr>
        <p:spPr>
          <a:xfrm>
            <a:off x="789710" y="5499586"/>
            <a:ext cx="42410160" cy="1200329"/>
          </a:xfrm>
          <a:prstGeom prst="rect">
            <a:avLst/>
          </a:prstGeom>
          <a:solidFill>
            <a:schemeClr val="tx1"/>
          </a:solidFill>
        </p:spPr>
        <p:txBody>
          <a:bodyPr wrap="square">
            <a:spAutoFit/>
          </a:bodyPr>
          <a:lstStyle/>
          <a:p>
            <a:pPr algn="ctr"/>
            <a:r>
              <a:rPr lang="nl-BE" sz="7200" dirty="0">
                <a:solidFill>
                  <a:schemeClr val="bg1"/>
                </a:solidFill>
              </a:rPr>
              <a:t>Feedback </a:t>
            </a:r>
            <a:r>
              <a:rPr lang="en-US" sz="7200" dirty="0">
                <a:solidFill>
                  <a:schemeClr val="bg1"/>
                </a:solidFill>
              </a:rPr>
              <a:t>and lessons after 2 years of “health crisis” management linked to the Covid-19 pandemic</a:t>
            </a:r>
          </a:p>
        </p:txBody>
      </p:sp>
      <p:sp>
        <p:nvSpPr>
          <p:cNvPr id="31" name="TextBox 30">
            <a:extLst>
              <a:ext uri="{FF2B5EF4-FFF2-40B4-BE49-F238E27FC236}">
                <a16:creationId xmlns:a16="http://schemas.microsoft.com/office/drawing/2014/main" id="{DD282570-005A-6AE3-98BD-7C26DDA9502C}"/>
              </a:ext>
            </a:extLst>
          </p:cNvPr>
          <p:cNvSpPr txBox="1"/>
          <p:nvPr/>
        </p:nvSpPr>
        <p:spPr>
          <a:xfrm>
            <a:off x="22862215" y="7571757"/>
            <a:ext cx="20337657" cy="14865608"/>
          </a:xfrm>
          <a:prstGeom prst="rect">
            <a:avLst/>
          </a:prstGeom>
          <a:noFill/>
        </p:spPr>
        <p:txBody>
          <a:bodyPr wrap="square" rtlCol="0">
            <a:spAutoFit/>
          </a:bodyPr>
          <a:lstStyle/>
          <a:p>
            <a:pPr marL="857250" indent="-857250">
              <a:buFont typeface="Arial" panose="020B0604020202020204" pitchFamily="34" charset="0"/>
              <a:buChar char="•"/>
            </a:pPr>
            <a:r>
              <a:rPr lang="nl-BE" sz="6000" dirty="0" err="1">
                <a:solidFill>
                  <a:schemeClr val="accent4">
                    <a:lumMod val="75000"/>
                  </a:schemeClr>
                </a:solidFill>
              </a:rPr>
              <a:t>Our</a:t>
            </a:r>
            <a:r>
              <a:rPr lang="nl-BE" sz="6000" dirty="0">
                <a:solidFill>
                  <a:schemeClr val="accent4">
                    <a:lumMod val="75000"/>
                  </a:schemeClr>
                </a:solidFill>
              </a:rPr>
              <a:t> support as </a:t>
            </a:r>
            <a:r>
              <a:rPr lang="en-US" sz="6000" dirty="0">
                <a:solidFill>
                  <a:schemeClr val="accent4">
                    <a:lumMod val="75000"/>
                  </a:schemeClr>
                </a:solidFill>
              </a:rPr>
              <a:t>External Protection and Prevention Service </a:t>
            </a: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a:p>
            <a:pPr marL="857250" indent="-857250">
              <a:buFont typeface="Arial" panose="020B0604020202020204" pitchFamily="34" charset="0"/>
              <a:buChar char="•"/>
            </a:pPr>
            <a:endParaRPr lang="nl-BE" sz="6000" dirty="0">
              <a:solidFill>
                <a:schemeClr val="accent4">
                  <a:lumMod val="75000"/>
                </a:schemeClr>
              </a:solidFill>
            </a:endParaRPr>
          </a:p>
        </p:txBody>
      </p:sp>
      <p:sp>
        <p:nvSpPr>
          <p:cNvPr id="66" name="TextBox 65">
            <a:extLst>
              <a:ext uri="{FF2B5EF4-FFF2-40B4-BE49-F238E27FC236}">
                <a16:creationId xmlns:a16="http://schemas.microsoft.com/office/drawing/2014/main" id="{D0E6240E-F6E7-0100-11DF-D63BC02CE814}"/>
              </a:ext>
            </a:extLst>
          </p:cNvPr>
          <p:cNvSpPr txBox="1"/>
          <p:nvPr/>
        </p:nvSpPr>
        <p:spPr>
          <a:xfrm>
            <a:off x="789710" y="27662652"/>
            <a:ext cx="42410161" cy="2308324"/>
          </a:xfrm>
          <a:prstGeom prst="rect">
            <a:avLst/>
          </a:prstGeom>
          <a:solidFill>
            <a:schemeClr val="tx1"/>
          </a:solidFill>
        </p:spPr>
        <p:txBody>
          <a:bodyPr wrap="square">
            <a:spAutoFit/>
          </a:bodyPr>
          <a:lstStyle/>
          <a:p>
            <a:pPr algn="ctr"/>
            <a:r>
              <a:rPr lang="en-US" sz="7200" u="sng" dirty="0">
                <a:solidFill>
                  <a:schemeClr val="bg1"/>
                </a:solidFill>
              </a:rPr>
              <a:t>Conclusion</a:t>
            </a:r>
            <a:r>
              <a:rPr lang="en-US" sz="7200" dirty="0">
                <a:solidFill>
                  <a:schemeClr val="bg1"/>
                </a:solidFill>
              </a:rPr>
              <a:t> : </a:t>
            </a:r>
            <a:r>
              <a:rPr lang="nl-BE" sz="7200" dirty="0">
                <a:solidFill>
                  <a:schemeClr val="bg1"/>
                </a:solidFill>
              </a:rPr>
              <a:t>We </a:t>
            </a:r>
            <a:r>
              <a:rPr lang="nl-BE" sz="7200" dirty="0" err="1">
                <a:solidFill>
                  <a:schemeClr val="bg1"/>
                </a:solidFill>
              </a:rPr>
              <a:t>insist</a:t>
            </a:r>
            <a:r>
              <a:rPr lang="nl-BE" sz="7200" dirty="0">
                <a:solidFill>
                  <a:schemeClr val="bg1"/>
                </a:solidFill>
              </a:rPr>
              <a:t> on </a:t>
            </a:r>
            <a:r>
              <a:rPr lang="nl-BE" sz="7200" dirty="0" err="1">
                <a:solidFill>
                  <a:schemeClr val="bg1"/>
                </a:solidFill>
              </a:rPr>
              <a:t>the</a:t>
            </a:r>
            <a:r>
              <a:rPr lang="nl-BE" sz="7200" dirty="0">
                <a:solidFill>
                  <a:schemeClr val="bg1"/>
                </a:solidFill>
              </a:rPr>
              <a:t> </a:t>
            </a:r>
            <a:r>
              <a:rPr lang="nl-BE" sz="7200" dirty="0" err="1">
                <a:solidFill>
                  <a:schemeClr val="bg1"/>
                </a:solidFill>
              </a:rPr>
              <a:t>necessary</a:t>
            </a:r>
            <a:r>
              <a:rPr lang="nl-BE" sz="7200" dirty="0">
                <a:solidFill>
                  <a:schemeClr val="bg1"/>
                </a:solidFill>
              </a:rPr>
              <a:t> </a:t>
            </a:r>
            <a:r>
              <a:rPr lang="nl-BE" sz="7200" dirty="0" err="1">
                <a:solidFill>
                  <a:schemeClr val="bg1"/>
                </a:solidFill>
              </a:rPr>
              <a:t>interdependence</a:t>
            </a:r>
            <a:r>
              <a:rPr lang="nl-BE" sz="7200" dirty="0">
                <a:solidFill>
                  <a:schemeClr val="bg1"/>
                </a:solidFill>
              </a:rPr>
              <a:t> </a:t>
            </a:r>
            <a:r>
              <a:rPr lang="nl-BE" sz="7200" dirty="0" err="1">
                <a:solidFill>
                  <a:schemeClr val="bg1"/>
                </a:solidFill>
              </a:rPr>
              <a:t>and</a:t>
            </a:r>
            <a:r>
              <a:rPr lang="nl-BE" sz="7200" dirty="0">
                <a:solidFill>
                  <a:schemeClr val="bg1"/>
                </a:solidFill>
              </a:rPr>
              <a:t> </a:t>
            </a:r>
            <a:r>
              <a:rPr lang="nl-BE" sz="7200" dirty="0" err="1">
                <a:solidFill>
                  <a:schemeClr val="bg1"/>
                </a:solidFill>
              </a:rPr>
              <a:t>collaboration</a:t>
            </a:r>
            <a:r>
              <a:rPr lang="nl-BE" sz="7200" dirty="0">
                <a:solidFill>
                  <a:schemeClr val="bg1"/>
                </a:solidFill>
              </a:rPr>
              <a:t> </a:t>
            </a:r>
            <a:r>
              <a:rPr lang="nl-BE" sz="7200" dirty="0" err="1">
                <a:solidFill>
                  <a:schemeClr val="bg1"/>
                </a:solidFill>
              </a:rPr>
              <a:t>with</a:t>
            </a:r>
            <a:r>
              <a:rPr lang="nl-BE" sz="7200" dirty="0">
                <a:solidFill>
                  <a:schemeClr val="bg1"/>
                </a:solidFill>
              </a:rPr>
              <a:t> company stakeholders </a:t>
            </a:r>
            <a:r>
              <a:rPr lang="nl-BE" sz="7200" dirty="0" err="1">
                <a:solidFill>
                  <a:schemeClr val="bg1"/>
                </a:solidFill>
              </a:rPr>
              <a:t>and</a:t>
            </a:r>
            <a:r>
              <a:rPr lang="nl-BE" sz="7200" dirty="0">
                <a:solidFill>
                  <a:schemeClr val="bg1"/>
                </a:solidFill>
              </a:rPr>
              <a:t> experts </a:t>
            </a:r>
            <a:r>
              <a:rPr lang="nl-BE" sz="7200" dirty="0" err="1">
                <a:solidFill>
                  <a:schemeClr val="bg1"/>
                </a:solidFill>
              </a:rPr>
              <a:t>within</a:t>
            </a:r>
            <a:r>
              <a:rPr lang="nl-BE" sz="7200" dirty="0">
                <a:solidFill>
                  <a:schemeClr val="bg1"/>
                </a:solidFill>
              </a:rPr>
              <a:t> </a:t>
            </a:r>
            <a:r>
              <a:rPr lang="nl-BE" sz="7200" dirty="0" err="1">
                <a:solidFill>
                  <a:schemeClr val="bg1"/>
                </a:solidFill>
              </a:rPr>
              <a:t>Internal</a:t>
            </a:r>
            <a:r>
              <a:rPr lang="nl-BE" sz="7200" dirty="0">
                <a:solidFill>
                  <a:schemeClr val="bg1"/>
                </a:solidFill>
              </a:rPr>
              <a:t> </a:t>
            </a:r>
            <a:r>
              <a:rPr lang="nl-BE" sz="7200" dirty="0" err="1">
                <a:solidFill>
                  <a:schemeClr val="bg1"/>
                </a:solidFill>
              </a:rPr>
              <a:t>and</a:t>
            </a:r>
            <a:r>
              <a:rPr lang="nl-BE" sz="7200" dirty="0">
                <a:solidFill>
                  <a:schemeClr val="bg1"/>
                </a:solidFill>
              </a:rPr>
              <a:t> </a:t>
            </a:r>
            <a:r>
              <a:rPr lang="en-US" sz="7200" dirty="0">
                <a:solidFill>
                  <a:schemeClr val="bg1"/>
                </a:solidFill>
              </a:rPr>
              <a:t>External Protection and Prevention Services</a:t>
            </a:r>
            <a:endParaRPr lang="nl-BE" sz="7200" dirty="0">
              <a:solidFill>
                <a:schemeClr val="bg1"/>
              </a:solidFill>
            </a:endParaRPr>
          </a:p>
        </p:txBody>
      </p:sp>
      <p:sp>
        <p:nvSpPr>
          <p:cNvPr id="74" name="TextBox 73">
            <a:extLst>
              <a:ext uri="{FF2B5EF4-FFF2-40B4-BE49-F238E27FC236}">
                <a16:creationId xmlns:a16="http://schemas.microsoft.com/office/drawing/2014/main" id="{B1410376-D722-E0C2-8290-ACF17CB14E34}"/>
              </a:ext>
            </a:extLst>
          </p:cNvPr>
          <p:cNvSpPr txBox="1"/>
          <p:nvPr/>
        </p:nvSpPr>
        <p:spPr>
          <a:xfrm>
            <a:off x="1317595" y="30290234"/>
            <a:ext cx="41415365" cy="2369880"/>
          </a:xfrm>
          <a:prstGeom prst="rect">
            <a:avLst/>
          </a:prstGeom>
          <a:noFill/>
        </p:spPr>
        <p:txBody>
          <a:bodyPr wrap="square">
            <a:spAutoFit/>
          </a:bodyPr>
          <a:lstStyle/>
          <a:p>
            <a:r>
              <a:rPr lang="nl-BE" sz="4400" i="1" dirty="0"/>
              <a:t>Re</a:t>
            </a:r>
            <a:r>
              <a:rPr lang="en-US" sz="4400" i="1" dirty="0" err="1"/>
              <a:t>ferences</a:t>
            </a:r>
            <a:r>
              <a:rPr lang="en-US" sz="4400" i="1" dirty="0"/>
              <a:t> cited :</a:t>
            </a:r>
          </a:p>
          <a:p>
            <a:r>
              <a:rPr lang="en-US" sz="3600" i="1" dirty="0"/>
              <a:t>- </a:t>
            </a:r>
            <a:r>
              <a:rPr lang="en-US" sz="2800" dirty="0"/>
              <a:t>Royal Decree of March 28, 2021 making mandatory the collective labor agreement n° 149 of January 26, 2021, concluded within the National Labor Council, concerning recommended or mandatory telework due to the coronavirus crisis.</a:t>
            </a:r>
          </a:p>
          <a:p>
            <a:r>
              <a:rPr lang="en-US" sz="3200" dirty="0"/>
              <a:t>- </a:t>
            </a:r>
            <a:r>
              <a:rPr lang="en-US" sz="2800" dirty="0"/>
              <a:t>Royal Decree of January 5, 2021 regarding the role of the Occupational Physician in the fight against the SARS-Cov-2 coronavirus.</a:t>
            </a:r>
          </a:p>
          <a:p>
            <a:r>
              <a:rPr lang="en-US" sz="3200" dirty="0"/>
              <a:t>- </a:t>
            </a:r>
            <a:r>
              <a:rPr lang="en-US" sz="2800" dirty="0"/>
              <a:t>The unanimous opinion of the social partners of March 23, 2021 concerning the implementation in companies of rapid tests on a repetitive basis.</a:t>
            </a:r>
            <a:endParaRPr lang="nl-BE" sz="7200" dirty="0">
              <a:solidFill>
                <a:schemeClr val="tx2"/>
              </a:solidFill>
            </a:endParaRPr>
          </a:p>
        </p:txBody>
      </p:sp>
      <p:sp>
        <p:nvSpPr>
          <p:cNvPr id="3" name="TextBox 2">
            <a:extLst>
              <a:ext uri="{FF2B5EF4-FFF2-40B4-BE49-F238E27FC236}">
                <a16:creationId xmlns:a16="http://schemas.microsoft.com/office/drawing/2014/main" id="{C7951E40-A040-00FE-0761-47E838272076}"/>
              </a:ext>
            </a:extLst>
          </p:cNvPr>
          <p:cNvSpPr txBox="1"/>
          <p:nvPr/>
        </p:nvSpPr>
        <p:spPr>
          <a:xfrm>
            <a:off x="22862214" y="22556049"/>
            <a:ext cx="20337657" cy="4062651"/>
          </a:xfrm>
          <a:prstGeom prst="rect">
            <a:avLst/>
          </a:prstGeom>
          <a:solidFill>
            <a:schemeClr val="tx1"/>
          </a:solidFill>
        </p:spPr>
        <p:txBody>
          <a:bodyPr wrap="square">
            <a:spAutoFit/>
          </a:bodyPr>
          <a:lstStyle/>
          <a:p>
            <a:pPr algn="ctr"/>
            <a:r>
              <a:rPr lang="nl-BE" sz="6000" b="1" u="sng" dirty="0" err="1">
                <a:solidFill>
                  <a:schemeClr val="bg1"/>
                </a:solidFill>
              </a:rPr>
              <a:t>Occupational</a:t>
            </a:r>
            <a:r>
              <a:rPr lang="nl-BE" sz="6000" b="1" u="sng" dirty="0">
                <a:solidFill>
                  <a:schemeClr val="bg1"/>
                </a:solidFill>
              </a:rPr>
              <a:t> </a:t>
            </a:r>
            <a:r>
              <a:rPr lang="nl-BE" sz="6000" b="1" u="sng" dirty="0" err="1">
                <a:solidFill>
                  <a:schemeClr val="bg1"/>
                </a:solidFill>
              </a:rPr>
              <a:t>Physician’s</a:t>
            </a:r>
            <a:r>
              <a:rPr lang="nl-BE" sz="6000" b="1" u="sng" dirty="0">
                <a:solidFill>
                  <a:schemeClr val="bg1"/>
                </a:solidFill>
              </a:rPr>
              <a:t> </a:t>
            </a:r>
            <a:r>
              <a:rPr lang="nl-BE" sz="6000" b="1" u="sng" dirty="0" err="1">
                <a:solidFill>
                  <a:schemeClr val="bg1"/>
                </a:solidFill>
              </a:rPr>
              <a:t>essential</a:t>
            </a:r>
            <a:r>
              <a:rPr lang="nl-BE" sz="6000" b="1" u="sng" dirty="0">
                <a:solidFill>
                  <a:schemeClr val="bg1"/>
                </a:solidFill>
              </a:rPr>
              <a:t> </a:t>
            </a:r>
            <a:r>
              <a:rPr lang="nl-BE" sz="6000" b="1" u="sng" dirty="0" err="1">
                <a:solidFill>
                  <a:schemeClr val="bg1"/>
                </a:solidFill>
              </a:rPr>
              <a:t>role</a:t>
            </a:r>
            <a:r>
              <a:rPr lang="nl-BE" sz="6000" b="1" dirty="0">
                <a:solidFill>
                  <a:schemeClr val="bg1"/>
                </a:solidFill>
              </a:rPr>
              <a:t> </a:t>
            </a:r>
            <a:r>
              <a:rPr lang="en-US" sz="5400" b="1" dirty="0">
                <a:solidFill>
                  <a:schemeClr val="bg1"/>
                </a:solidFill>
              </a:rPr>
              <a:t>in the fight against the SARS-Cov-2 pandemic has been formalized :</a:t>
            </a:r>
          </a:p>
          <a:p>
            <a:endParaRPr lang="en-US" sz="1200" dirty="0">
              <a:solidFill>
                <a:schemeClr val="bg1"/>
              </a:solidFill>
            </a:endParaRPr>
          </a:p>
          <a:p>
            <a:pPr marL="571500" indent="-571500">
              <a:buFont typeface="Arial" panose="020B0604020202020204" pitchFamily="34" charset="0"/>
              <a:buChar char="•"/>
            </a:pPr>
            <a:r>
              <a:rPr lang="en-US" sz="4400" dirty="0">
                <a:solidFill>
                  <a:schemeClr val="bg1"/>
                </a:solidFill>
              </a:rPr>
              <a:t>by the government (Royal Decree of January 5, 2021)</a:t>
            </a:r>
            <a:endParaRPr lang="en-US" sz="2400" dirty="0">
              <a:solidFill>
                <a:schemeClr val="bg1"/>
              </a:solidFill>
            </a:endParaRPr>
          </a:p>
          <a:p>
            <a:pPr marL="571500" indent="-571500">
              <a:buFont typeface="Arial" panose="020B0604020202020204" pitchFamily="34" charset="0"/>
              <a:buChar char="•"/>
            </a:pPr>
            <a:r>
              <a:rPr lang="en-US" sz="4400" dirty="0">
                <a:solidFill>
                  <a:schemeClr val="bg1"/>
                </a:solidFill>
              </a:rPr>
              <a:t>as well as by the unanimous opinion of the social partners of March 23, 2021 concerning the implementation in companies of rapid tests on a repetitive basis</a:t>
            </a:r>
            <a:endParaRPr lang="nl-BE" sz="6000" dirty="0">
              <a:solidFill>
                <a:schemeClr val="bg1"/>
              </a:solidFill>
            </a:endParaRPr>
          </a:p>
        </p:txBody>
      </p:sp>
    </p:spTree>
    <p:extLst>
      <p:ext uri="{BB962C8B-B14F-4D97-AF65-F5344CB8AC3E}">
        <p14:creationId xmlns:p14="http://schemas.microsoft.com/office/powerpoint/2010/main" val="4275032955"/>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TotalTime>
  <Words>481</Words>
  <Application>Microsoft Office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Science Poster</vt:lpstr>
      <vt:lpstr>Preventing Covid-19 contamination in the workplace Our support as an External Protection and Prevention Service during the Covid-19 pandemic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Project Title</dc:title>
  <dc:creator/>
  <cp:lastModifiedBy>Van Soom Ulrik</cp:lastModifiedBy>
  <cp:revision>6</cp:revision>
  <dcterms:created xsi:type="dcterms:W3CDTF">2013-01-20T21:20:28Z</dcterms:created>
  <dcterms:modified xsi:type="dcterms:W3CDTF">2022-12-02T08:10:00Z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